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notesMasterIdLst>
    <p:notesMasterId r:id="rId41"/>
  </p:notesMasterIdLst>
  <p:sldIdLst>
    <p:sldId id="369" r:id="rId4"/>
    <p:sldId id="324" r:id="rId5"/>
    <p:sldId id="325" r:id="rId6"/>
    <p:sldId id="326" r:id="rId7"/>
    <p:sldId id="426" r:id="rId8"/>
    <p:sldId id="299" r:id="rId9"/>
    <p:sldId id="327" r:id="rId10"/>
    <p:sldId id="328" r:id="rId11"/>
    <p:sldId id="329" r:id="rId12"/>
    <p:sldId id="427" r:id="rId13"/>
    <p:sldId id="330" r:id="rId14"/>
    <p:sldId id="331" r:id="rId15"/>
    <p:sldId id="332" r:id="rId16"/>
    <p:sldId id="333" r:id="rId17"/>
    <p:sldId id="436" r:id="rId18"/>
    <p:sldId id="437" r:id="rId19"/>
    <p:sldId id="307" r:id="rId20"/>
    <p:sldId id="309" r:id="rId21"/>
    <p:sldId id="441" r:id="rId22"/>
    <p:sldId id="468" r:id="rId23"/>
    <p:sldId id="443" r:id="rId24"/>
    <p:sldId id="445" r:id="rId25"/>
    <p:sldId id="446" r:id="rId26"/>
    <p:sldId id="469" r:id="rId27"/>
    <p:sldId id="448" r:id="rId28"/>
    <p:sldId id="449" r:id="rId29"/>
    <p:sldId id="450" r:id="rId30"/>
    <p:sldId id="455" r:id="rId31"/>
    <p:sldId id="459" r:id="rId32"/>
    <p:sldId id="458" r:id="rId33"/>
    <p:sldId id="470" r:id="rId34"/>
    <p:sldId id="471" r:id="rId35"/>
    <p:sldId id="472" r:id="rId36"/>
    <p:sldId id="338" r:id="rId37"/>
    <p:sldId id="314" r:id="rId38"/>
    <p:sldId id="317" r:id="rId39"/>
    <p:sldId id="341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164D133A-CD4F-40C9-A631-F3B9590AC0CE}">
          <p14:sldIdLst>
            <p14:sldId id="369"/>
            <p14:sldId id="324"/>
            <p14:sldId id="325"/>
            <p14:sldId id="326"/>
            <p14:sldId id="426"/>
            <p14:sldId id="299"/>
            <p14:sldId id="327"/>
            <p14:sldId id="328"/>
            <p14:sldId id="329"/>
            <p14:sldId id="427"/>
            <p14:sldId id="330"/>
            <p14:sldId id="331"/>
            <p14:sldId id="332"/>
            <p14:sldId id="333"/>
            <p14:sldId id="436"/>
            <p14:sldId id="437"/>
            <p14:sldId id="307"/>
            <p14:sldId id="309"/>
            <p14:sldId id="441"/>
            <p14:sldId id="468"/>
            <p14:sldId id="443"/>
            <p14:sldId id="445"/>
            <p14:sldId id="446"/>
            <p14:sldId id="469"/>
            <p14:sldId id="448"/>
            <p14:sldId id="449"/>
            <p14:sldId id="450"/>
            <p14:sldId id="455"/>
            <p14:sldId id="459"/>
            <p14:sldId id="458"/>
            <p14:sldId id="470"/>
            <p14:sldId id="471"/>
            <p14:sldId id="472"/>
            <p14:sldId id="338"/>
            <p14:sldId id="314"/>
            <p14:sldId id="317"/>
            <p14:sldId id="3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F95AA-0773-4E1D-8F79-AE520E9CDB60}" v="274" dt="2025-04-24T10:29:19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ran, Cagla" userId="060a9388-8142-4d1f-b3cf-812d9d2f3b92" providerId="ADAL" clId="{B73F95AA-0773-4E1D-8F79-AE520E9CDB60}"/>
    <pc:docChg chg="undo redo custSel addSld delSld modSld sldOrd addMainMaster delMainMaster addSection delSection modSection">
      <pc:chgData name="Turan, Cagla" userId="060a9388-8142-4d1f-b3cf-812d9d2f3b92" providerId="ADAL" clId="{B73F95AA-0773-4E1D-8F79-AE520E9CDB60}" dt="2025-04-24T10:31:53.732" v="1445" actId="2696"/>
      <pc:docMkLst>
        <pc:docMk/>
      </pc:docMkLst>
      <pc:sldChg chg="addSp delSp new del mod">
        <pc:chgData name="Turan, Cagla" userId="060a9388-8142-4d1f-b3cf-812d9d2f3b92" providerId="ADAL" clId="{B73F95AA-0773-4E1D-8F79-AE520E9CDB60}" dt="2025-04-24T08:18:57.598" v="103" actId="2696"/>
        <pc:sldMkLst>
          <pc:docMk/>
          <pc:sldMk cId="990909133" sldId="256"/>
        </pc:sldMkLst>
        <pc:spChg chg="add del">
          <ac:chgData name="Turan, Cagla" userId="060a9388-8142-4d1f-b3cf-812d9d2f3b92" providerId="ADAL" clId="{B73F95AA-0773-4E1D-8F79-AE520E9CDB60}" dt="2025-04-24T08:17:28.063" v="2" actId="22"/>
          <ac:spMkLst>
            <pc:docMk/>
            <pc:sldMk cId="990909133" sldId="256"/>
            <ac:spMk id="5" creationId="{AA171A34-5509-107D-BD74-7EB091E1573A}"/>
          </ac:spMkLst>
        </pc:spChg>
      </pc:sldChg>
      <pc:sldChg chg="add del">
        <pc:chgData name="Turan, Cagla" userId="060a9388-8142-4d1f-b3cf-812d9d2f3b92" providerId="ADAL" clId="{B73F95AA-0773-4E1D-8F79-AE520E9CDB60}" dt="2025-04-24T09:54:57.717" v="1096" actId="2696"/>
        <pc:sldMkLst>
          <pc:docMk/>
          <pc:sldMk cId="0" sldId="288"/>
        </pc:sldMkLst>
      </pc:sldChg>
      <pc:sldChg chg="del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1848787613" sldId="299"/>
        </pc:sldMkLst>
        <pc:spChg chg="mod">
          <ac:chgData name="Turan, Cagla" userId="060a9388-8142-4d1f-b3cf-812d9d2f3b92" providerId="ADAL" clId="{B73F95AA-0773-4E1D-8F79-AE520E9CDB60}" dt="2025-04-24T09:06:50.642" v="657" actId="1076"/>
          <ac:spMkLst>
            <pc:docMk/>
            <pc:sldMk cId="1848787613" sldId="299"/>
            <ac:spMk id="2" creationId="{EC87C2C6-D10F-C0CB-3C44-B8A78A2891BF}"/>
          </ac:spMkLst>
        </pc:spChg>
        <pc:spChg chg="mod">
          <ac:chgData name="Turan, Cagla" userId="060a9388-8142-4d1f-b3cf-812d9d2f3b92" providerId="ADAL" clId="{B73F95AA-0773-4E1D-8F79-AE520E9CDB60}" dt="2025-04-24T09:26:52.629" v="869" actId="255"/>
          <ac:spMkLst>
            <pc:docMk/>
            <pc:sldMk cId="1848787613" sldId="299"/>
            <ac:spMk id="4" creationId="{63A82487-8748-74A0-CD7A-4D2F8C83844D}"/>
          </ac:spMkLst>
        </pc:spChg>
        <pc:spChg chg="mod">
          <ac:chgData name="Turan, Cagla" userId="060a9388-8142-4d1f-b3cf-812d9d2f3b92" providerId="ADAL" clId="{B73F95AA-0773-4E1D-8F79-AE520E9CDB60}" dt="2025-04-24T08:50:38.508" v="476" actId="1076"/>
          <ac:spMkLst>
            <pc:docMk/>
            <pc:sldMk cId="1848787613" sldId="299"/>
            <ac:spMk id="10" creationId="{31427589-279F-25AF-C393-7643B83F0EA8}"/>
          </ac:spMkLst>
        </pc:spChg>
        <pc:spChg chg="del mod">
          <ac:chgData name="Turan, Cagla" userId="060a9388-8142-4d1f-b3cf-812d9d2f3b92" providerId="ADAL" clId="{B73F95AA-0773-4E1D-8F79-AE520E9CDB60}" dt="2025-04-24T08:52:14.448" v="500" actId="21"/>
          <ac:spMkLst>
            <pc:docMk/>
            <pc:sldMk cId="1848787613" sldId="299"/>
            <ac:spMk id="14" creationId="{00000000-0000-0000-0000-000000000000}"/>
          </ac:spMkLst>
        </pc:spChg>
        <pc:spChg chg="del mod">
          <ac:chgData name="Turan, Cagla" userId="060a9388-8142-4d1f-b3cf-812d9d2f3b92" providerId="ADAL" clId="{B73F95AA-0773-4E1D-8F79-AE520E9CDB60}" dt="2025-04-24T08:52:17.202" v="501" actId="21"/>
          <ac:spMkLst>
            <pc:docMk/>
            <pc:sldMk cId="1848787613" sldId="299"/>
            <ac:spMk id="17" creationId="{FD9195CF-8C38-3F4D-47CC-C6BFD1F9F692}"/>
          </ac:spMkLst>
        </pc:spChg>
        <pc:spChg chg="mod">
          <ac:chgData name="Turan, Cagla" userId="060a9388-8142-4d1f-b3cf-812d9d2f3b92" providerId="ADAL" clId="{B73F95AA-0773-4E1D-8F79-AE520E9CDB60}" dt="2025-04-24T09:06:46.093" v="656" actId="1076"/>
          <ac:spMkLst>
            <pc:docMk/>
            <pc:sldMk cId="1848787613" sldId="299"/>
            <ac:spMk id="28" creationId="{5041BCA4-22EF-B484-C0F5-42D8310E4650}"/>
          </ac:spMkLst>
        </pc:spChg>
        <pc:grpChg chg="mod">
          <ac:chgData name="Turan, Cagla" userId="060a9388-8142-4d1f-b3cf-812d9d2f3b92" providerId="ADAL" clId="{B73F95AA-0773-4E1D-8F79-AE520E9CDB60}" dt="2025-04-24T09:06:02.355" v="638" actId="1076"/>
          <ac:grpSpMkLst>
            <pc:docMk/>
            <pc:sldMk cId="1848787613" sldId="299"/>
            <ac:grpSpMk id="3" creationId="{C4976327-DFC0-C272-F01B-CFFEE101B677}"/>
          </ac:grpSpMkLst>
        </pc:grpChg>
      </pc:sldChg>
      <pc:sldChg chg="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948872517" sldId="307"/>
        </pc:sldMkLst>
        <pc:spChg chg="mod">
          <ac:chgData name="Turan, Cagla" userId="060a9388-8142-4d1f-b3cf-812d9d2f3b92" providerId="ADAL" clId="{B73F95AA-0773-4E1D-8F79-AE520E9CDB60}" dt="2025-04-24T09:39:48.264" v="968" actId="1076"/>
          <ac:spMkLst>
            <pc:docMk/>
            <pc:sldMk cId="2948872517" sldId="307"/>
            <ac:spMk id="8" creationId="{5F5B5144-4C25-42BF-663F-BA536CBB07B6}"/>
          </ac:spMkLst>
        </pc:spChg>
      </pc:sldChg>
      <pc:sldChg chg="add del">
        <pc:chgData name="Turan, Cagla" userId="060a9388-8142-4d1f-b3cf-812d9d2f3b92" providerId="ADAL" clId="{B73F95AA-0773-4E1D-8F79-AE520E9CDB60}" dt="2025-04-24T09:40:21.385" v="970" actId="2696"/>
        <pc:sldMkLst>
          <pc:docMk/>
          <pc:sldMk cId="2157920192" sldId="308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2420746657" sldId="309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0" sldId="314"/>
        </pc:sldMkLst>
      </pc:sldChg>
      <pc:sldChg chg="add del ord">
        <pc:chgData name="Turan, Cagla" userId="060a9388-8142-4d1f-b3cf-812d9d2f3b92" providerId="ADAL" clId="{B73F95AA-0773-4E1D-8F79-AE520E9CDB60}" dt="2025-04-24T10:31:24.225" v="1440" actId="2696"/>
        <pc:sldMkLst>
          <pc:docMk/>
          <pc:sldMk cId="0" sldId="317"/>
        </pc:sldMkLst>
      </pc:sldChg>
      <pc:sldChg chg="addSp modSp add del mod ord">
        <pc:chgData name="Turan, Cagla" userId="060a9388-8142-4d1f-b3cf-812d9d2f3b92" providerId="ADAL" clId="{B73F95AA-0773-4E1D-8F79-AE520E9CDB60}" dt="2025-04-24T10:31:24.225" v="1440" actId="2696"/>
        <pc:sldMkLst>
          <pc:docMk/>
          <pc:sldMk cId="1121578767" sldId="324"/>
        </pc:sldMkLst>
        <pc:spChg chg="add mod">
          <ac:chgData name="Turan, Cagla" userId="060a9388-8142-4d1f-b3cf-812d9d2f3b92" providerId="ADAL" clId="{B73F95AA-0773-4E1D-8F79-AE520E9CDB60}" dt="2025-04-24T08:21:47.747" v="134"/>
          <ac:spMkLst>
            <pc:docMk/>
            <pc:sldMk cId="1121578767" sldId="324"/>
            <ac:spMk id="2" creationId="{2DC45B51-2E54-2143-FF80-A875FF78DACD}"/>
          </ac:spMkLst>
        </pc:spChg>
        <pc:spChg chg="add mod">
          <ac:chgData name="Turan, Cagla" userId="060a9388-8142-4d1f-b3cf-812d9d2f3b92" providerId="ADAL" clId="{B73F95AA-0773-4E1D-8F79-AE520E9CDB60}" dt="2025-04-24T09:26:35.801" v="867" actId="1076"/>
          <ac:spMkLst>
            <pc:docMk/>
            <pc:sldMk cId="1121578767" sldId="324"/>
            <ac:spMk id="3" creationId="{A578BD8B-37D4-A205-67EA-E90CF4116B4A}"/>
          </ac:spMkLst>
        </pc:spChg>
        <pc:spChg chg="add mod">
          <ac:chgData name="Turan, Cagla" userId="060a9388-8142-4d1f-b3cf-812d9d2f3b92" providerId="ADAL" clId="{B73F95AA-0773-4E1D-8F79-AE520E9CDB60}" dt="2025-04-24T08:24:10.484" v="159" actId="1076"/>
          <ac:spMkLst>
            <pc:docMk/>
            <pc:sldMk cId="1121578767" sldId="324"/>
            <ac:spMk id="4" creationId="{7E678F7D-F24B-B1A3-5930-9CE9D2A584B2}"/>
          </ac:spMkLst>
        </pc:spChg>
        <pc:spChg chg="add mod">
          <ac:chgData name="Turan, Cagla" userId="060a9388-8142-4d1f-b3cf-812d9d2f3b92" providerId="ADAL" clId="{B73F95AA-0773-4E1D-8F79-AE520E9CDB60}" dt="2025-04-24T08:23:50.947" v="152" actId="1076"/>
          <ac:spMkLst>
            <pc:docMk/>
            <pc:sldMk cId="1121578767" sldId="324"/>
            <ac:spMk id="5" creationId="{10C4B779-32B1-2C77-3644-9AE8BE014238}"/>
          </ac:spMkLst>
        </pc:spChg>
        <pc:spChg chg="add mod">
          <ac:chgData name="Turan, Cagla" userId="060a9388-8142-4d1f-b3cf-812d9d2f3b92" providerId="ADAL" clId="{B73F95AA-0773-4E1D-8F79-AE520E9CDB60}" dt="2025-04-24T08:24:20.897" v="162" actId="1076"/>
          <ac:spMkLst>
            <pc:docMk/>
            <pc:sldMk cId="1121578767" sldId="324"/>
            <ac:spMk id="6" creationId="{D7C1112F-70C0-955B-E67E-183F63765AB9}"/>
          </ac:spMkLst>
        </pc:spChg>
        <pc:spChg chg="add mod">
          <ac:chgData name="Turan, Cagla" userId="060a9388-8142-4d1f-b3cf-812d9d2f3b92" providerId="ADAL" clId="{B73F95AA-0773-4E1D-8F79-AE520E9CDB60}" dt="2025-04-24T08:24:15.751" v="161" actId="1076"/>
          <ac:spMkLst>
            <pc:docMk/>
            <pc:sldMk cId="1121578767" sldId="324"/>
            <ac:spMk id="7" creationId="{EC97CA1F-C948-BE8E-2703-55372EAF00C5}"/>
          </ac:spMkLst>
        </pc:spChg>
        <pc:spChg chg="add mod">
          <ac:chgData name="Turan, Cagla" userId="060a9388-8142-4d1f-b3cf-812d9d2f3b92" providerId="ADAL" clId="{B73F95AA-0773-4E1D-8F79-AE520E9CDB60}" dt="2025-04-24T08:24:03.366" v="155" actId="1076"/>
          <ac:spMkLst>
            <pc:docMk/>
            <pc:sldMk cId="1121578767" sldId="324"/>
            <ac:spMk id="8" creationId="{66841349-F316-8260-6DCE-8C60F2CDFDBB}"/>
          </ac:spMkLst>
        </pc:spChg>
        <pc:spChg chg="add mod">
          <ac:chgData name="Turan, Cagla" userId="060a9388-8142-4d1f-b3cf-812d9d2f3b92" providerId="ADAL" clId="{B73F95AA-0773-4E1D-8F79-AE520E9CDB60}" dt="2025-04-24T08:23:57.001" v="153" actId="1076"/>
          <ac:spMkLst>
            <pc:docMk/>
            <pc:sldMk cId="1121578767" sldId="324"/>
            <ac:spMk id="9" creationId="{800F032D-FFA2-76BD-BAFB-E3841E940600}"/>
          </ac:spMkLst>
        </pc:spChg>
        <pc:spChg chg="add mod">
          <ac:chgData name="Turan, Cagla" userId="060a9388-8142-4d1f-b3cf-812d9d2f3b92" providerId="ADAL" clId="{B73F95AA-0773-4E1D-8F79-AE520E9CDB60}" dt="2025-04-24T08:35:19.775" v="266" actId="1076"/>
          <ac:spMkLst>
            <pc:docMk/>
            <pc:sldMk cId="1121578767" sldId="324"/>
            <ac:spMk id="10" creationId="{8E1D9C56-1EFF-0909-E6B1-BC394681AE9D}"/>
          </ac:spMkLst>
        </pc:spChg>
      </pc:sldChg>
      <pc:sldChg chg="addSp modSp add del mod ord">
        <pc:chgData name="Turan, Cagla" userId="060a9388-8142-4d1f-b3cf-812d9d2f3b92" providerId="ADAL" clId="{B73F95AA-0773-4E1D-8F79-AE520E9CDB60}" dt="2025-04-24T10:31:24.225" v="1440" actId="2696"/>
        <pc:sldMkLst>
          <pc:docMk/>
          <pc:sldMk cId="124969136" sldId="325"/>
        </pc:sldMkLst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3" creationId="{8B4379AD-D939-307B-A3C3-2DBE33692467}"/>
          </ac:spMkLst>
        </pc:spChg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4" creationId="{3457EEF2-3A0C-9F4D-D21D-42D8C9347F81}"/>
          </ac:spMkLst>
        </pc:spChg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5" creationId="{0F18E81F-03E3-7FDE-CF14-DEC85A525EC7}"/>
          </ac:spMkLst>
        </pc:spChg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6" creationId="{EB15D393-E390-E511-98B5-371798438BDB}"/>
          </ac:spMkLst>
        </pc:spChg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7" creationId="{7277A9B5-A4C3-40F2-1313-43DAAF65EEFB}"/>
          </ac:spMkLst>
        </pc:spChg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8" creationId="{B03C0723-D933-F31C-1242-92C2CAC904D2}"/>
          </ac:spMkLst>
        </pc:spChg>
        <pc:spChg chg="mod">
          <ac:chgData name="Turan, Cagla" userId="060a9388-8142-4d1f-b3cf-812d9d2f3b92" providerId="ADAL" clId="{B73F95AA-0773-4E1D-8F79-AE520E9CDB60}" dt="2025-04-24T08:25:41.052" v="171"/>
          <ac:spMkLst>
            <pc:docMk/>
            <pc:sldMk cId="124969136" sldId="325"/>
            <ac:spMk id="9" creationId="{7243EE9A-F12D-EDC3-62A8-E9D90F7A2098}"/>
          </ac:spMkLst>
        </pc:spChg>
        <pc:spChg chg="add mod">
          <ac:chgData name="Turan, Cagla" userId="060a9388-8142-4d1f-b3cf-812d9d2f3b92" providerId="ADAL" clId="{B73F95AA-0773-4E1D-8F79-AE520E9CDB60}" dt="2025-04-24T08:26:02.745" v="174"/>
          <ac:spMkLst>
            <pc:docMk/>
            <pc:sldMk cId="124969136" sldId="325"/>
            <ac:spMk id="10" creationId="{8BDC43AD-0F32-BCDC-5F1B-696C15272CCC}"/>
          </ac:spMkLst>
        </pc:spChg>
        <pc:spChg chg="add mod">
          <ac:chgData name="Turan, Cagla" userId="060a9388-8142-4d1f-b3cf-812d9d2f3b92" providerId="ADAL" clId="{B73F95AA-0773-4E1D-8F79-AE520E9CDB60}" dt="2025-04-24T09:26:14.490" v="863" actId="1076"/>
          <ac:spMkLst>
            <pc:docMk/>
            <pc:sldMk cId="124969136" sldId="325"/>
            <ac:spMk id="11" creationId="{B012F26F-3A85-1C99-456F-1564C23B5162}"/>
          </ac:spMkLst>
        </pc:spChg>
        <pc:spChg chg="add mod">
          <ac:chgData name="Turan, Cagla" userId="060a9388-8142-4d1f-b3cf-812d9d2f3b92" providerId="ADAL" clId="{B73F95AA-0773-4E1D-8F79-AE520E9CDB60}" dt="2025-04-24T08:27:49.033" v="191" actId="1076"/>
          <ac:spMkLst>
            <pc:docMk/>
            <pc:sldMk cId="124969136" sldId="325"/>
            <ac:spMk id="12" creationId="{9A31075E-F6E8-0BC6-F7D3-3B792BE87A91}"/>
          </ac:spMkLst>
        </pc:spChg>
        <pc:spChg chg="add mod">
          <ac:chgData name="Turan, Cagla" userId="060a9388-8142-4d1f-b3cf-812d9d2f3b92" providerId="ADAL" clId="{B73F95AA-0773-4E1D-8F79-AE520E9CDB60}" dt="2025-04-24T08:27:43.385" v="190" actId="1076"/>
          <ac:spMkLst>
            <pc:docMk/>
            <pc:sldMk cId="124969136" sldId="325"/>
            <ac:spMk id="13" creationId="{C248F2BB-364F-9AB4-A142-5F36F656081D}"/>
          </ac:spMkLst>
        </pc:spChg>
        <pc:spChg chg="add mod">
          <ac:chgData name="Turan, Cagla" userId="060a9388-8142-4d1f-b3cf-812d9d2f3b92" providerId="ADAL" clId="{B73F95AA-0773-4E1D-8F79-AE520E9CDB60}" dt="2025-04-24T08:29:56.236" v="221" actId="1076"/>
          <ac:spMkLst>
            <pc:docMk/>
            <pc:sldMk cId="124969136" sldId="325"/>
            <ac:spMk id="14" creationId="{032566FC-D6C9-F544-A5F0-5EC6DC746926}"/>
          </ac:spMkLst>
        </pc:spChg>
        <pc:spChg chg="add mod">
          <ac:chgData name="Turan, Cagla" userId="060a9388-8142-4d1f-b3cf-812d9d2f3b92" providerId="ADAL" clId="{B73F95AA-0773-4E1D-8F79-AE520E9CDB60}" dt="2025-04-24T08:29:20.606" v="214" actId="1076"/>
          <ac:spMkLst>
            <pc:docMk/>
            <pc:sldMk cId="124969136" sldId="325"/>
            <ac:spMk id="15" creationId="{732DB8EB-371A-3170-64A4-B376171A423B}"/>
          </ac:spMkLst>
        </pc:spChg>
        <pc:spChg chg="add mod">
          <ac:chgData name="Turan, Cagla" userId="060a9388-8142-4d1f-b3cf-812d9d2f3b92" providerId="ADAL" clId="{B73F95AA-0773-4E1D-8F79-AE520E9CDB60}" dt="2025-04-24T08:29:14.445" v="213" actId="1076"/>
          <ac:spMkLst>
            <pc:docMk/>
            <pc:sldMk cId="124969136" sldId="325"/>
            <ac:spMk id="16" creationId="{47A350ED-76DF-7D75-A36D-BA1EC13BEB89}"/>
          </ac:spMkLst>
        </pc:spChg>
        <pc:spChg chg="add mod">
          <ac:chgData name="Turan, Cagla" userId="060a9388-8142-4d1f-b3cf-812d9d2f3b92" providerId="ADAL" clId="{B73F95AA-0773-4E1D-8F79-AE520E9CDB60}" dt="2025-04-24T08:32:33.475" v="241" actId="1076"/>
          <ac:spMkLst>
            <pc:docMk/>
            <pc:sldMk cId="124969136" sldId="325"/>
            <ac:spMk id="17" creationId="{DB7508FD-F81C-9505-C53D-86139668BEEF}"/>
          </ac:spMkLst>
        </pc:spChg>
        <pc:spChg chg="add mod">
          <ac:chgData name="Turan, Cagla" userId="060a9388-8142-4d1f-b3cf-812d9d2f3b92" providerId="ADAL" clId="{B73F95AA-0773-4E1D-8F79-AE520E9CDB60}" dt="2025-04-24T08:31:35.427" v="233" actId="14100"/>
          <ac:spMkLst>
            <pc:docMk/>
            <pc:sldMk cId="124969136" sldId="325"/>
            <ac:spMk id="18" creationId="{B1221F46-D1F7-180A-C272-E06FFB5B5256}"/>
          </ac:spMkLst>
        </pc:spChg>
        <pc:spChg chg="add mod">
          <ac:chgData name="Turan, Cagla" userId="060a9388-8142-4d1f-b3cf-812d9d2f3b92" providerId="ADAL" clId="{B73F95AA-0773-4E1D-8F79-AE520E9CDB60}" dt="2025-04-24T08:30:20.709" v="224" actId="1076"/>
          <ac:spMkLst>
            <pc:docMk/>
            <pc:sldMk cId="124969136" sldId="325"/>
            <ac:spMk id="19" creationId="{9F883640-2DAE-657D-FD18-B06392C15F94}"/>
          </ac:spMkLst>
        </pc:spChg>
        <pc:spChg chg="add mod">
          <ac:chgData name="Turan, Cagla" userId="060a9388-8142-4d1f-b3cf-812d9d2f3b92" providerId="ADAL" clId="{B73F95AA-0773-4E1D-8F79-AE520E9CDB60}" dt="2025-04-24T08:31:54.185" v="235" actId="1076"/>
          <ac:spMkLst>
            <pc:docMk/>
            <pc:sldMk cId="124969136" sldId="325"/>
            <ac:spMk id="20" creationId="{A5915EB8-35FD-F7F8-31D7-6116163E3D6E}"/>
          </ac:spMkLst>
        </pc:spChg>
        <pc:spChg chg="add mod">
          <ac:chgData name="Turan, Cagla" userId="060a9388-8142-4d1f-b3cf-812d9d2f3b92" providerId="ADAL" clId="{B73F95AA-0773-4E1D-8F79-AE520E9CDB60}" dt="2025-04-24T08:31:45.812" v="234" actId="1076"/>
          <ac:spMkLst>
            <pc:docMk/>
            <pc:sldMk cId="124969136" sldId="325"/>
            <ac:spMk id="21" creationId="{93C07AEB-2740-AD53-4FEA-A72568F69BFE}"/>
          </ac:spMkLst>
        </pc:spChg>
        <pc:spChg chg="add mod">
          <ac:chgData name="Turan, Cagla" userId="060a9388-8142-4d1f-b3cf-812d9d2f3b92" providerId="ADAL" clId="{B73F95AA-0773-4E1D-8F79-AE520E9CDB60}" dt="2025-04-24T08:31:16.985" v="230" actId="1076"/>
          <ac:spMkLst>
            <pc:docMk/>
            <pc:sldMk cId="124969136" sldId="325"/>
            <ac:spMk id="22" creationId="{EDB4FF06-4381-19BE-5EFD-223454771705}"/>
          </ac:spMkLst>
        </pc:spChg>
        <pc:spChg chg="add mod">
          <ac:chgData name="Turan, Cagla" userId="060a9388-8142-4d1f-b3cf-812d9d2f3b92" providerId="ADAL" clId="{B73F95AA-0773-4E1D-8F79-AE520E9CDB60}" dt="2025-04-24T08:31:59.937" v="236" actId="1076"/>
          <ac:spMkLst>
            <pc:docMk/>
            <pc:sldMk cId="124969136" sldId="325"/>
            <ac:spMk id="23" creationId="{B7D45CE2-0952-0EC0-75C9-1AAD65406EFF}"/>
          </ac:spMkLst>
        </pc:spChg>
        <pc:spChg chg="add mod">
          <ac:chgData name="Turan, Cagla" userId="060a9388-8142-4d1f-b3cf-812d9d2f3b92" providerId="ADAL" clId="{B73F95AA-0773-4E1D-8F79-AE520E9CDB60}" dt="2025-04-24T08:32:16.575" v="238" actId="1076"/>
          <ac:spMkLst>
            <pc:docMk/>
            <pc:sldMk cId="124969136" sldId="325"/>
            <ac:spMk id="24" creationId="{CA302E04-E182-81D9-2791-80A795CCA805}"/>
          </ac:spMkLst>
        </pc:spChg>
        <pc:spChg chg="add mod">
          <ac:chgData name="Turan, Cagla" userId="060a9388-8142-4d1f-b3cf-812d9d2f3b92" providerId="ADAL" clId="{B73F95AA-0773-4E1D-8F79-AE520E9CDB60}" dt="2025-04-24T08:33:46.110" v="253" actId="1076"/>
          <ac:spMkLst>
            <pc:docMk/>
            <pc:sldMk cId="124969136" sldId="325"/>
            <ac:spMk id="25" creationId="{7BBFFF19-2B40-BED6-5451-A9214203C433}"/>
          </ac:spMkLst>
        </pc:spChg>
        <pc:spChg chg="add mod">
          <ac:chgData name="Turan, Cagla" userId="060a9388-8142-4d1f-b3cf-812d9d2f3b92" providerId="ADAL" clId="{B73F95AA-0773-4E1D-8F79-AE520E9CDB60}" dt="2025-04-24T08:33:49.904" v="254" actId="1076"/>
          <ac:spMkLst>
            <pc:docMk/>
            <pc:sldMk cId="124969136" sldId="325"/>
            <ac:spMk id="26" creationId="{5F460DA8-7A9F-F4F5-5E1D-F048BCA1F192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28" creationId="{1B23C630-2A9A-81CA-2514-AEDD93BB10D2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29" creationId="{4C8D1C7A-97BC-341F-038F-9B2E72DADCB4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30" creationId="{EFB28315-FD60-55BE-AF32-12543E9C089A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31" creationId="{44732EB3-C58E-453E-5F63-495D2A8CA026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32" creationId="{A8D3012C-8190-EE70-44B0-6E291EB9C8E5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33" creationId="{DEC3DF5F-3983-E673-2050-8CFD3A2ABA13}"/>
          </ac:spMkLst>
        </pc:spChg>
        <pc:spChg chg="mod">
          <ac:chgData name="Turan, Cagla" userId="060a9388-8142-4d1f-b3cf-812d9d2f3b92" providerId="ADAL" clId="{B73F95AA-0773-4E1D-8F79-AE520E9CDB60}" dt="2025-04-24T08:34:01.446" v="255"/>
          <ac:spMkLst>
            <pc:docMk/>
            <pc:sldMk cId="124969136" sldId="325"/>
            <ac:spMk id="34" creationId="{7168B9A9-C963-2788-26E2-18E83FD73788}"/>
          </ac:spMkLst>
        </pc:spChg>
        <pc:spChg chg="add mod">
          <ac:chgData name="Turan, Cagla" userId="060a9388-8142-4d1f-b3cf-812d9d2f3b92" providerId="ADAL" clId="{B73F95AA-0773-4E1D-8F79-AE520E9CDB60}" dt="2025-04-24T08:34:17.817" v="257" actId="1076"/>
          <ac:spMkLst>
            <pc:docMk/>
            <pc:sldMk cId="124969136" sldId="325"/>
            <ac:spMk id="35" creationId="{8955A183-7EF9-D702-4FCB-A582D1AE5C37}"/>
          </ac:spMkLst>
        </pc:spChg>
        <pc:spChg chg="add mod">
          <ac:chgData name="Turan, Cagla" userId="060a9388-8142-4d1f-b3cf-812d9d2f3b92" providerId="ADAL" clId="{B73F95AA-0773-4E1D-8F79-AE520E9CDB60}" dt="2025-04-24T08:34:43.648" v="259" actId="1076"/>
          <ac:spMkLst>
            <pc:docMk/>
            <pc:sldMk cId="124969136" sldId="325"/>
            <ac:spMk id="36" creationId="{C17F088D-6D93-4EEE-C708-E82B8C6DC4BD}"/>
          </ac:spMkLst>
        </pc:spChg>
        <pc:spChg chg="add mod">
          <ac:chgData name="Turan, Cagla" userId="060a9388-8142-4d1f-b3cf-812d9d2f3b92" providerId="ADAL" clId="{B73F95AA-0773-4E1D-8F79-AE520E9CDB60}" dt="2025-04-24T08:34:58.585" v="261" actId="1076"/>
          <ac:spMkLst>
            <pc:docMk/>
            <pc:sldMk cId="124969136" sldId="325"/>
            <ac:spMk id="37" creationId="{2B4F16D5-6EA6-1C49-DF62-D6F89E3B04B6}"/>
          </ac:spMkLst>
        </pc:spChg>
        <pc:grpChg chg="add mod">
          <ac:chgData name="Turan, Cagla" userId="060a9388-8142-4d1f-b3cf-812d9d2f3b92" providerId="ADAL" clId="{B73F95AA-0773-4E1D-8F79-AE520E9CDB60}" dt="2025-04-24T08:33:21.497" v="250" actId="1076"/>
          <ac:grpSpMkLst>
            <pc:docMk/>
            <pc:sldMk cId="124969136" sldId="325"/>
            <ac:grpSpMk id="2" creationId="{B3A39B2C-431D-6D42-D543-840AD0913A5F}"/>
          </ac:grpSpMkLst>
        </pc:grpChg>
        <pc:grpChg chg="add mod">
          <ac:chgData name="Turan, Cagla" userId="060a9388-8142-4d1f-b3cf-812d9d2f3b92" providerId="ADAL" clId="{B73F95AA-0773-4E1D-8F79-AE520E9CDB60}" dt="2025-04-24T08:34:01.446" v="255"/>
          <ac:grpSpMkLst>
            <pc:docMk/>
            <pc:sldMk cId="124969136" sldId="325"/>
            <ac:grpSpMk id="27" creationId="{9BD8A46F-D9FF-D13C-F1D1-6780DB915CA9}"/>
          </ac:grpSpMkLst>
        </pc:grpChg>
      </pc:sldChg>
      <pc:sldChg chg="addSp delSp modSp new add del mod ord">
        <pc:chgData name="Turan, Cagla" userId="060a9388-8142-4d1f-b3cf-812d9d2f3b92" providerId="ADAL" clId="{B73F95AA-0773-4E1D-8F79-AE520E9CDB60}" dt="2025-04-24T10:31:24.225" v="1440" actId="2696"/>
        <pc:sldMkLst>
          <pc:docMk/>
          <pc:sldMk cId="2186221557" sldId="326"/>
        </pc:sldMkLst>
        <pc:spChg chg="add del">
          <ac:chgData name="Turan, Cagla" userId="060a9388-8142-4d1f-b3cf-812d9d2f3b92" providerId="ADAL" clId="{B73F95AA-0773-4E1D-8F79-AE520E9CDB60}" dt="2025-04-24T08:35:56.299" v="270" actId="22"/>
          <ac:spMkLst>
            <pc:docMk/>
            <pc:sldMk cId="2186221557" sldId="326"/>
            <ac:spMk id="3" creationId="{3CC3BFDE-3D9C-1E38-2ED9-E3B2A55BAF37}"/>
          </ac:spMkLst>
        </pc:spChg>
        <pc:spChg chg="add mod">
          <ac:chgData name="Turan, Cagla" userId="060a9388-8142-4d1f-b3cf-812d9d2f3b92" providerId="ADAL" clId="{B73F95AA-0773-4E1D-8F79-AE520E9CDB60}" dt="2025-04-24T09:25:58.248" v="860" actId="255"/>
          <ac:spMkLst>
            <pc:docMk/>
            <pc:sldMk cId="2186221557" sldId="326"/>
            <ac:spMk id="5" creationId="{7CFD6FFE-15A5-A056-E762-BDA22C4E9EB7}"/>
          </ac:spMkLst>
        </pc:spChg>
        <pc:spChg chg="add mod">
          <ac:chgData name="Turan, Cagla" userId="060a9388-8142-4d1f-b3cf-812d9d2f3b92" providerId="ADAL" clId="{B73F95AA-0773-4E1D-8F79-AE520E9CDB60}" dt="2025-04-24T08:36:48.235" v="278"/>
          <ac:spMkLst>
            <pc:docMk/>
            <pc:sldMk cId="2186221557" sldId="326"/>
            <ac:spMk id="7" creationId="{07E72183-5A9F-C1FB-64D6-E0453F53AF49}"/>
          </ac:spMkLst>
        </pc:spChg>
        <pc:spChg chg="add mod">
          <ac:chgData name="Turan, Cagla" userId="060a9388-8142-4d1f-b3cf-812d9d2f3b92" providerId="ADAL" clId="{B73F95AA-0773-4E1D-8F79-AE520E9CDB60}" dt="2025-04-24T08:38:43.723" v="307" actId="14100"/>
          <ac:spMkLst>
            <pc:docMk/>
            <pc:sldMk cId="2186221557" sldId="326"/>
            <ac:spMk id="8" creationId="{A2D20DBC-1BA2-F1E3-A8B2-DA4F70E464BE}"/>
          </ac:spMkLst>
        </pc:spChg>
        <pc:spChg chg="add mod">
          <ac:chgData name="Turan, Cagla" userId="060a9388-8142-4d1f-b3cf-812d9d2f3b92" providerId="ADAL" clId="{B73F95AA-0773-4E1D-8F79-AE520E9CDB60}" dt="2025-04-24T08:39:13.992" v="315" actId="1076"/>
          <ac:spMkLst>
            <pc:docMk/>
            <pc:sldMk cId="2186221557" sldId="326"/>
            <ac:spMk id="9" creationId="{A3311F8B-55BE-9872-5468-EE795507D6C1}"/>
          </ac:spMkLst>
        </pc:spChg>
        <pc:spChg chg="add mod">
          <ac:chgData name="Turan, Cagla" userId="060a9388-8142-4d1f-b3cf-812d9d2f3b92" providerId="ADAL" clId="{B73F95AA-0773-4E1D-8F79-AE520E9CDB60}" dt="2025-04-24T08:39:06.592" v="314" actId="1076"/>
          <ac:spMkLst>
            <pc:docMk/>
            <pc:sldMk cId="2186221557" sldId="326"/>
            <ac:spMk id="10" creationId="{ED7E3933-8FE2-F6FC-F86F-CC72511AED55}"/>
          </ac:spMkLst>
        </pc:spChg>
        <pc:spChg chg="add mod">
          <ac:chgData name="Turan, Cagla" userId="060a9388-8142-4d1f-b3cf-812d9d2f3b92" providerId="ADAL" clId="{B73F95AA-0773-4E1D-8F79-AE520E9CDB60}" dt="2025-04-24T08:40:35.109" v="326" actId="1076"/>
          <ac:spMkLst>
            <pc:docMk/>
            <pc:sldMk cId="2186221557" sldId="326"/>
            <ac:spMk id="11" creationId="{8AB1C6FB-0936-B304-5456-84E5544208B9}"/>
          </ac:spMkLst>
        </pc:spChg>
        <pc:spChg chg="add mod">
          <ac:chgData name="Turan, Cagla" userId="060a9388-8142-4d1f-b3cf-812d9d2f3b92" providerId="ADAL" clId="{B73F95AA-0773-4E1D-8F79-AE520E9CDB60}" dt="2025-04-24T08:38:57.247" v="312" actId="1076"/>
          <ac:spMkLst>
            <pc:docMk/>
            <pc:sldMk cId="2186221557" sldId="326"/>
            <ac:spMk id="12" creationId="{9B078336-0874-733C-9261-5C7747C56873}"/>
          </ac:spMkLst>
        </pc:spChg>
        <pc:spChg chg="add mod">
          <ac:chgData name="Turan, Cagla" userId="060a9388-8142-4d1f-b3cf-812d9d2f3b92" providerId="ADAL" clId="{B73F95AA-0773-4E1D-8F79-AE520E9CDB60}" dt="2025-04-24T08:40:48.997" v="328"/>
          <ac:spMkLst>
            <pc:docMk/>
            <pc:sldMk cId="2186221557" sldId="326"/>
            <ac:spMk id="19" creationId="{2DFA10EC-1FDF-CC57-A299-79834FD604DD}"/>
          </ac:spMkLst>
        </pc:spChg>
        <pc:graphicFrameChg chg="add mod">
          <ac:chgData name="Turan, Cagla" userId="060a9388-8142-4d1f-b3cf-812d9d2f3b92" providerId="ADAL" clId="{B73F95AA-0773-4E1D-8F79-AE520E9CDB60}" dt="2025-04-24T08:39:37.649" v="316" actId="12100"/>
          <ac:graphicFrameMkLst>
            <pc:docMk/>
            <pc:sldMk cId="2186221557" sldId="326"/>
            <ac:graphicFrameMk id="6" creationId="{E0E64091-F20E-1C83-8C01-93785C9528E3}"/>
          </ac:graphicFrameMkLst>
        </pc:graphicFrameChg>
        <pc:picChg chg="add mod">
          <ac:chgData name="Turan, Cagla" userId="060a9388-8142-4d1f-b3cf-812d9d2f3b92" providerId="ADAL" clId="{B73F95AA-0773-4E1D-8F79-AE520E9CDB60}" dt="2025-04-24T08:39:55.369" v="317"/>
          <ac:picMkLst>
            <pc:docMk/>
            <pc:sldMk cId="2186221557" sldId="326"/>
            <ac:picMk id="13" creationId="{1044A017-3AAD-DCF4-6363-9B1EACC91BEC}"/>
          </ac:picMkLst>
        </pc:picChg>
        <pc:picChg chg="add mod">
          <ac:chgData name="Turan, Cagla" userId="060a9388-8142-4d1f-b3cf-812d9d2f3b92" providerId="ADAL" clId="{B73F95AA-0773-4E1D-8F79-AE520E9CDB60}" dt="2025-04-24T08:40:00.881" v="319" actId="1076"/>
          <ac:picMkLst>
            <pc:docMk/>
            <pc:sldMk cId="2186221557" sldId="326"/>
            <ac:picMk id="14" creationId="{1705B0F8-435F-3560-3300-F747CD53CAF2}"/>
          </ac:picMkLst>
        </pc:picChg>
        <pc:picChg chg="add mod">
          <ac:chgData name="Turan, Cagla" userId="060a9388-8142-4d1f-b3cf-812d9d2f3b92" providerId="ADAL" clId="{B73F95AA-0773-4E1D-8F79-AE520E9CDB60}" dt="2025-04-24T08:40:11.104" v="320"/>
          <ac:picMkLst>
            <pc:docMk/>
            <pc:sldMk cId="2186221557" sldId="326"/>
            <ac:picMk id="15" creationId="{CCCF26B9-3FCE-BB6A-6F2A-2CC303DA1E09}"/>
          </ac:picMkLst>
        </pc:picChg>
        <pc:picChg chg="add mod">
          <ac:chgData name="Turan, Cagla" userId="060a9388-8142-4d1f-b3cf-812d9d2f3b92" providerId="ADAL" clId="{B73F95AA-0773-4E1D-8F79-AE520E9CDB60}" dt="2025-04-24T08:40:15.306" v="322" actId="1076"/>
          <ac:picMkLst>
            <pc:docMk/>
            <pc:sldMk cId="2186221557" sldId="326"/>
            <ac:picMk id="16" creationId="{5C92A233-0228-7E8A-4A0B-AFC015970D95}"/>
          </ac:picMkLst>
        </pc:picChg>
        <pc:picChg chg="add mod">
          <ac:chgData name="Turan, Cagla" userId="060a9388-8142-4d1f-b3cf-812d9d2f3b92" providerId="ADAL" clId="{B73F95AA-0773-4E1D-8F79-AE520E9CDB60}" dt="2025-04-24T08:40:30.037" v="323"/>
          <ac:picMkLst>
            <pc:docMk/>
            <pc:sldMk cId="2186221557" sldId="326"/>
            <ac:picMk id="17" creationId="{6779E627-7B2D-E195-93A8-7FE2BCFBF278}"/>
          </ac:picMkLst>
        </pc:picChg>
        <pc:picChg chg="add mod">
          <ac:chgData name="Turan, Cagla" userId="060a9388-8142-4d1f-b3cf-812d9d2f3b92" providerId="ADAL" clId="{B73F95AA-0773-4E1D-8F79-AE520E9CDB60}" dt="2025-04-24T08:40:38.670" v="327" actId="1076"/>
          <ac:picMkLst>
            <pc:docMk/>
            <pc:sldMk cId="2186221557" sldId="326"/>
            <ac:picMk id="18" creationId="{74B6C512-E8DB-43B9-1F8D-35D9990E1FB5}"/>
          </ac:picMkLst>
        </pc:picChg>
        <pc:picChg chg="add mod">
          <ac:chgData name="Turan, Cagla" userId="060a9388-8142-4d1f-b3cf-812d9d2f3b92" providerId="ADAL" clId="{B73F95AA-0773-4E1D-8F79-AE520E9CDB60}" dt="2025-04-24T08:41:07.683" v="330" actId="1076"/>
          <ac:picMkLst>
            <pc:docMk/>
            <pc:sldMk cId="2186221557" sldId="326"/>
            <ac:picMk id="20" creationId="{4DF01BAC-FAAE-3DE5-77FD-251FD5E33F56}"/>
          </ac:picMkLst>
        </pc:picChg>
        <pc:picChg chg="add mod">
          <ac:chgData name="Turan, Cagla" userId="060a9388-8142-4d1f-b3cf-812d9d2f3b92" providerId="ADAL" clId="{B73F95AA-0773-4E1D-8F79-AE520E9CDB60}" dt="2025-04-24T08:41:26.181" v="332" actId="1076"/>
          <ac:picMkLst>
            <pc:docMk/>
            <pc:sldMk cId="2186221557" sldId="326"/>
            <ac:picMk id="21" creationId="{D83D9A54-6E38-965B-36DB-87A4E45BCE6E}"/>
          </ac:picMkLst>
        </pc:picChg>
      </pc:sldChg>
      <pc:sldChg chg="addSp del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3944598951" sldId="327"/>
        </pc:sldMkLst>
        <pc:spChg chg="add mod">
          <ac:chgData name="Turan, Cagla" userId="060a9388-8142-4d1f-b3cf-812d9d2f3b92" providerId="ADAL" clId="{B73F95AA-0773-4E1D-8F79-AE520E9CDB60}" dt="2025-04-24T08:56:45.787" v="527" actId="255"/>
          <ac:spMkLst>
            <pc:docMk/>
            <pc:sldMk cId="3944598951" sldId="327"/>
            <ac:spMk id="2" creationId="{52FA73A6-00EB-E632-B2E6-8A6F52CA08EF}"/>
          </ac:spMkLst>
        </pc:spChg>
        <pc:spChg chg="add mod">
          <ac:chgData name="Turan, Cagla" userId="060a9388-8142-4d1f-b3cf-812d9d2f3b92" providerId="ADAL" clId="{B73F95AA-0773-4E1D-8F79-AE520E9CDB60}" dt="2025-04-24T09:05:18.241" v="629" actId="1076"/>
          <ac:spMkLst>
            <pc:docMk/>
            <pc:sldMk cId="3944598951" sldId="327"/>
            <ac:spMk id="3" creationId="{491DE9C9-DDFE-6268-DA0F-199D56E1B144}"/>
          </ac:spMkLst>
        </pc:spChg>
        <pc:spChg chg="add mod">
          <ac:chgData name="Turan, Cagla" userId="060a9388-8142-4d1f-b3cf-812d9d2f3b92" providerId="ADAL" clId="{B73F95AA-0773-4E1D-8F79-AE520E9CDB60}" dt="2025-04-24T08:57:41.808" v="537" actId="255"/>
          <ac:spMkLst>
            <pc:docMk/>
            <pc:sldMk cId="3944598951" sldId="327"/>
            <ac:spMk id="4" creationId="{7DDEA92F-5EA6-5E94-6B50-26060FA78F75}"/>
          </ac:spMkLst>
        </pc:spChg>
        <pc:spChg chg="add mod">
          <ac:chgData name="Turan, Cagla" userId="060a9388-8142-4d1f-b3cf-812d9d2f3b92" providerId="ADAL" clId="{B73F95AA-0773-4E1D-8F79-AE520E9CDB60}" dt="2025-04-24T08:58:22.471" v="542" actId="1076"/>
          <ac:spMkLst>
            <pc:docMk/>
            <pc:sldMk cId="3944598951" sldId="327"/>
            <ac:spMk id="5" creationId="{3DA550CD-2E5D-62EF-9F05-7A16636566E5}"/>
          </ac:spMkLst>
        </pc:spChg>
        <pc:spChg chg="add mod">
          <ac:chgData name="Turan, Cagla" userId="060a9388-8142-4d1f-b3cf-812d9d2f3b92" providerId="ADAL" clId="{B73F95AA-0773-4E1D-8F79-AE520E9CDB60}" dt="2025-04-24T08:58:52.879" v="543"/>
          <ac:spMkLst>
            <pc:docMk/>
            <pc:sldMk cId="3944598951" sldId="327"/>
            <ac:spMk id="6" creationId="{A3810783-7BCD-236D-E8E0-E93AD4C70908}"/>
          </ac:spMkLst>
        </pc:spChg>
        <pc:spChg chg="add mod">
          <ac:chgData name="Turan, Cagla" userId="060a9388-8142-4d1f-b3cf-812d9d2f3b92" providerId="ADAL" clId="{B73F95AA-0773-4E1D-8F79-AE520E9CDB60}" dt="2025-04-24T08:59:11.173" v="547" actId="1076"/>
          <ac:spMkLst>
            <pc:docMk/>
            <pc:sldMk cId="3944598951" sldId="327"/>
            <ac:spMk id="7" creationId="{90FB74C1-12C0-8FDC-CB35-406A391FC5B0}"/>
          </ac:spMkLst>
        </pc:spChg>
        <pc:spChg chg="add mod">
          <ac:chgData name="Turan, Cagla" userId="060a9388-8142-4d1f-b3cf-812d9d2f3b92" providerId="ADAL" clId="{B73F95AA-0773-4E1D-8F79-AE520E9CDB60}" dt="2025-04-24T08:59:07.510" v="546" actId="1076"/>
          <ac:spMkLst>
            <pc:docMk/>
            <pc:sldMk cId="3944598951" sldId="327"/>
            <ac:spMk id="8" creationId="{52AF362A-EC99-DBC7-1AEB-9F33355EB78D}"/>
          </ac:spMkLst>
        </pc:spChg>
        <pc:spChg chg="add mod">
          <ac:chgData name="Turan, Cagla" userId="060a9388-8142-4d1f-b3cf-812d9d2f3b92" providerId="ADAL" clId="{B73F95AA-0773-4E1D-8F79-AE520E9CDB60}" dt="2025-04-24T08:59:34.629" v="549" actId="1076"/>
          <ac:spMkLst>
            <pc:docMk/>
            <pc:sldMk cId="3944598951" sldId="327"/>
            <ac:spMk id="9" creationId="{C9EC423C-EFBE-B2DE-6903-A3415D10CF79}"/>
          </ac:spMkLst>
        </pc:spChg>
        <pc:spChg chg="add mod">
          <ac:chgData name="Turan, Cagla" userId="060a9388-8142-4d1f-b3cf-812d9d2f3b92" providerId="ADAL" clId="{B73F95AA-0773-4E1D-8F79-AE520E9CDB60}" dt="2025-04-24T08:59:51.022" v="551" actId="1076"/>
          <ac:spMkLst>
            <pc:docMk/>
            <pc:sldMk cId="3944598951" sldId="327"/>
            <ac:spMk id="10" creationId="{8ABE3C3C-6978-1B4F-C287-1FB5F1DB3127}"/>
          </ac:spMkLst>
        </pc:spChg>
        <pc:spChg chg="add mod">
          <ac:chgData name="Turan, Cagla" userId="060a9388-8142-4d1f-b3cf-812d9d2f3b92" providerId="ADAL" clId="{B73F95AA-0773-4E1D-8F79-AE520E9CDB60}" dt="2025-04-24T09:00:18.520" v="556" actId="1076"/>
          <ac:spMkLst>
            <pc:docMk/>
            <pc:sldMk cId="3944598951" sldId="327"/>
            <ac:spMk id="11" creationId="{9E935F18-B7B4-F70B-87BD-F9299B1A44D7}"/>
          </ac:spMkLst>
        </pc:spChg>
        <pc:spChg chg="add mod">
          <ac:chgData name="Turan, Cagla" userId="060a9388-8142-4d1f-b3cf-812d9d2f3b92" providerId="ADAL" clId="{B73F95AA-0773-4E1D-8F79-AE520E9CDB60}" dt="2025-04-24T09:00:27.067" v="558" actId="1076"/>
          <ac:spMkLst>
            <pc:docMk/>
            <pc:sldMk cId="3944598951" sldId="327"/>
            <ac:spMk id="12" creationId="{FBA58DA2-C15C-8BA0-5773-6F67DF304969}"/>
          </ac:spMkLst>
        </pc:spChg>
        <pc:spChg chg="add mod">
          <ac:chgData name="Turan, Cagla" userId="060a9388-8142-4d1f-b3cf-812d9d2f3b92" providerId="ADAL" clId="{B73F95AA-0773-4E1D-8F79-AE520E9CDB60}" dt="2025-04-24T09:00:44.775" v="560" actId="207"/>
          <ac:spMkLst>
            <pc:docMk/>
            <pc:sldMk cId="3944598951" sldId="327"/>
            <ac:spMk id="13" creationId="{908E52E4-9F44-785C-870A-AC0BAE5DEFF7}"/>
          </ac:spMkLst>
        </pc:spChg>
        <pc:spChg chg="add mod">
          <ac:chgData name="Turan, Cagla" userId="060a9388-8142-4d1f-b3cf-812d9d2f3b92" providerId="ADAL" clId="{B73F95AA-0773-4E1D-8F79-AE520E9CDB60}" dt="2025-04-24T09:01:24.556" v="565" actId="2711"/>
          <ac:spMkLst>
            <pc:docMk/>
            <pc:sldMk cId="3944598951" sldId="327"/>
            <ac:spMk id="14" creationId="{F9377F43-2961-078D-FA59-B692163A022D}"/>
          </ac:spMkLst>
        </pc:spChg>
        <pc:spChg chg="add mod">
          <ac:chgData name="Turan, Cagla" userId="060a9388-8142-4d1f-b3cf-812d9d2f3b92" providerId="ADAL" clId="{B73F95AA-0773-4E1D-8F79-AE520E9CDB60}" dt="2025-04-24T09:05:32.390" v="632" actId="1076"/>
          <ac:spMkLst>
            <pc:docMk/>
            <pc:sldMk cId="3944598951" sldId="327"/>
            <ac:spMk id="15" creationId="{1D280765-0FE7-DB73-F352-02F0D46EDE96}"/>
          </ac:spMkLst>
        </pc:spChg>
        <pc:spChg chg="add mod">
          <ac:chgData name="Turan, Cagla" userId="060a9388-8142-4d1f-b3cf-812d9d2f3b92" providerId="ADAL" clId="{B73F95AA-0773-4E1D-8F79-AE520E9CDB60}" dt="2025-04-24T09:05:53.053" v="637" actId="1076"/>
          <ac:spMkLst>
            <pc:docMk/>
            <pc:sldMk cId="3944598951" sldId="327"/>
            <ac:spMk id="16" creationId="{713FE79A-5F75-0F0C-9269-412E63A5AED8}"/>
          </ac:spMkLst>
        </pc:spChg>
        <pc:spChg chg="add mod">
          <ac:chgData name="Turan, Cagla" userId="060a9388-8142-4d1f-b3cf-812d9d2f3b92" providerId="ADAL" clId="{B73F95AA-0773-4E1D-8F79-AE520E9CDB60}" dt="2025-04-24T09:05:27.564" v="631" actId="14100"/>
          <ac:spMkLst>
            <pc:docMk/>
            <pc:sldMk cId="3944598951" sldId="327"/>
            <ac:spMk id="17" creationId="{DE1B58D6-251A-6A4B-A930-0AF6B524B304}"/>
          </ac:spMkLst>
        </pc:spChg>
        <pc:spChg chg="add del mod">
          <ac:chgData name="Turan, Cagla" userId="060a9388-8142-4d1f-b3cf-812d9d2f3b92" providerId="ADAL" clId="{B73F95AA-0773-4E1D-8F79-AE520E9CDB60}" dt="2025-04-24T09:05:37.255" v="634" actId="21"/>
          <ac:spMkLst>
            <pc:docMk/>
            <pc:sldMk cId="3944598951" sldId="327"/>
            <ac:spMk id="18" creationId="{49D86DDC-B6AC-7EE2-373B-6955EEF0D177}"/>
          </ac:spMkLst>
        </pc:spChg>
        <pc:spChg chg="add del mod">
          <ac:chgData name="Turan, Cagla" userId="060a9388-8142-4d1f-b3cf-812d9d2f3b92" providerId="ADAL" clId="{B73F95AA-0773-4E1D-8F79-AE520E9CDB60}" dt="2025-04-24T09:03:30.274" v="585" actId="21"/>
          <ac:spMkLst>
            <pc:docMk/>
            <pc:sldMk cId="3944598951" sldId="327"/>
            <ac:spMk id="20" creationId="{DE7AB0B5-AE76-DD19-14DC-A046C0701519}"/>
          </ac:spMkLst>
        </pc:spChg>
        <pc:spChg chg="add mod">
          <ac:chgData name="Turan, Cagla" userId="060a9388-8142-4d1f-b3cf-812d9d2f3b92" providerId="ADAL" clId="{B73F95AA-0773-4E1D-8F79-AE520E9CDB60}" dt="2025-04-24T09:04:44.021" v="622" actId="1076"/>
          <ac:spMkLst>
            <pc:docMk/>
            <pc:sldMk cId="3944598951" sldId="327"/>
            <ac:spMk id="21" creationId="{B02F8DC4-A69F-A118-4A08-979D0A0D4A1C}"/>
          </ac:spMkLst>
        </pc:spChg>
        <pc:spChg chg="add mod">
          <ac:chgData name="Turan, Cagla" userId="060a9388-8142-4d1f-b3cf-812d9d2f3b92" providerId="ADAL" clId="{B73F95AA-0773-4E1D-8F79-AE520E9CDB60}" dt="2025-04-24T09:05:43.468" v="636" actId="1076"/>
          <ac:spMkLst>
            <pc:docMk/>
            <pc:sldMk cId="3944598951" sldId="327"/>
            <ac:spMk id="22" creationId="{E5BC337F-1812-19E5-3C92-79A72D2F73BB}"/>
          </ac:spMkLst>
        </pc:spChg>
        <pc:spChg chg="add mod">
          <ac:chgData name="Turan, Cagla" userId="060a9388-8142-4d1f-b3cf-812d9d2f3b92" providerId="ADAL" clId="{B73F95AA-0773-4E1D-8F79-AE520E9CDB60}" dt="2025-04-24T09:08:36.006" v="667" actId="1076"/>
          <ac:spMkLst>
            <pc:docMk/>
            <pc:sldMk cId="3944598951" sldId="327"/>
            <ac:spMk id="23" creationId="{4AABFBF3-1856-CC20-B0C8-C035E934AC1D}"/>
          </ac:spMkLst>
        </pc:spChg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647889899" sldId="328"/>
        </pc:sldMkLst>
        <pc:spChg chg="add mod">
          <ac:chgData name="Turan, Cagla" userId="060a9388-8142-4d1f-b3cf-812d9d2f3b92" providerId="ADAL" clId="{B73F95AA-0773-4E1D-8F79-AE520E9CDB60}" dt="2025-04-24T09:14:46.991" v="777" actId="20577"/>
          <ac:spMkLst>
            <pc:docMk/>
            <pc:sldMk cId="2647889899" sldId="328"/>
            <ac:spMk id="2" creationId="{DB942534-428D-A2F4-6938-571BE546838E}"/>
          </ac:spMkLst>
        </pc:spChg>
        <pc:spChg chg="add mod">
          <ac:chgData name="Turan, Cagla" userId="060a9388-8142-4d1f-b3cf-812d9d2f3b92" providerId="ADAL" clId="{B73F95AA-0773-4E1D-8F79-AE520E9CDB60}" dt="2025-04-24T09:09:09.890" v="671"/>
          <ac:spMkLst>
            <pc:docMk/>
            <pc:sldMk cId="2647889899" sldId="328"/>
            <ac:spMk id="3" creationId="{A9C21CB3-C79C-6204-7298-CC9C4CC9D88B}"/>
          </ac:spMkLst>
        </pc:spChg>
        <pc:spChg chg="add mod">
          <ac:chgData name="Turan, Cagla" userId="060a9388-8142-4d1f-b3cf-812d9d2f3b92" providerId="ADAL" clId="{B73F95AA-0773-4E1D-8F79-AE520E9CDB60}" dt="2025-04-24T09:10:50.778" v="689" actId="242"/>
          <ac:spMkLst>
            <pc:docMk/>
            <pc:sldMk cId="2647889899" sldId="328"/>
            <ac:spMk id="4" creationId="{C3987CAB-E504-48AB-5FF9-38813D1A54ED}"/>
          </ac:spMkLst>
        </pc:spChg>
        <pc:spChg chg="add mod">
          <ac:chgData name="Turan, Cagla" userId="060a9388-8142-4d1f-b3cf-812d9d2f3b92" providerId="ADAL" clId="{B73F95AA-0773-4E1D-8F79-AE520E9CDB60}" dt="2025-04-24T09:11:28.884" v="697" actId="1076"/>
          <ac:spMkLst>
            <pc:docMk/>
            <pc:sldMk cId="2647889899" sldId="328"/>
            <ac:spMk id="5" creationId="{F7ADBAAA-5055-06A5-DCF4-50AB4205A69D}"/>
          </ac:spMkLst>
        </pc:spChg>
        <pc:spChg chg="add mod">
          <ac:chgData name="Turan, Cagla" userId="060a9388-8142-4d1f-b3cf-812d9d2f3b92" providerId="ADAL" clId="{B73F95AA-0773-4E1D-8F79-AE520E9CDB60}" dt="2025-04-24T09:11:34.899" v="698" actId="1076"/>
          <ac:spMkLst>
            <pc:docMk/>
            <pc:sldMk cId="2647889899" sldId="328"/>
            <ac:spMk id="6" creationId="{D52F8812-61A7-5FED-DF6F-ED330643046F}"/>
          </ac:spMkLst>
        </pc:spChg>
        <pc:spChg chg="add mod">
          <ac:chgData name="Turan, Cagla" userId="060a9388-8142-4d1f-b3cf-812d9d2f3b92" providerId="ADAL" clId="{B73F95AA-0773-4E1D-8F79-AE520E9CDB60}" dt="2025-04-24T09:11:21.748" v="696" actId="255"/>
          <ac:spMkLst>
            <pc:docMk/>
            <pc:sldMk cId="2647889899" sldId="328"/>
            <ac:spMk id="7" creationId="{366BFBF2-043C-03FA-56E0-73C1929D8666}"/>
          </ac:spMkLst>
        </pc:spChg>
      </pc:sldChg>
      <pc:sldChg chg="addSp delSp modSp new add del mod ord">
        <pc:chgData name="Turan, Cagla" userId="060a9388-8142-4d1f-b3cf-812d9d2f3b92" providerId="ADAL" clId="{B73F95AA-0773-4E1D-8F79-AE520E9CDB60}" dt="2025-04-24T10:31:24.225" v="1440" actId="2696"/>
        <pc:sldMkLst>
          <pc:docMk/>
          <pc:sldMk cId="1486418199" sldId="329"/>
        </pc:sldMkLst>
        <pc:spChg chg="add mod">
          <ac:chgData name="Turan, Cagla" userId="060a9388-8142-4d1f-b3cf-812d9d2f3b92" providerId="ADAL" clId="{B73F95AA-0773-4E1D-8F79-AE520E9CDB60}" dt="2025-04-24T09:15:04.844" v="780"/>
          <ac:spMkLst>
            <pc:docMk/>
            <pc:sldMk cId="1486418199" sldId="329"/>
            <ac:spMk id="2" creationId="{3E6011D9-5F40-F503-0192-6542429E79D8}"/>
          </ac:spMkLst>
        </pc:spChg>
        <pc:spChg chg="add mod">
          <ac:chgData name="Turan, Cagla" userId="060a9388-8142-4d1f-b3cf-812d9d2f3b92" providerId="ADAL" clId="{B73F95AA-0773-4E1D-8F79-AE520E9CDB60}" dt="2025-04-24T09:24:52.266" v="854" actId="1076"/>
          <ac:spMkLst>
            <pc:docMk/>
            <pc:sldMk cId="1486418199" sldId="329"/>
            <ac:spMk id="4" creationId="{13A046B9-6DC5-E1E3-5D82-828AB2B42809}"/>
          </ac:spMkLst>
        </pc:spChg>
        <pc:spChg chg="add mod">
          <ac:chgData name="Turan, Cagla" userId="060a9388-8142-4d1f-b3cf-812d9d2f3b92" providerId="ADAL" clId="{B73F95AA-0773-4E1D-8F79-AE520E9CDB60}" dt="2025-04-24T09:24:56.177" v="855" actId="14100"/>
          <ac:spMkLst>
            <pc:docMk/>
            <pc:sldMk cId="1486418199" sldId="329"/>
            <ac:spMk id="5" creationId="{10776110-63A7-3E10-339B-5C59107AF57D}"/>
          </ac:spMkLst>
        </pc:spChg>
        <pc:spChg chg="add mod">
          <ac:chgData name="Turan, Cagla" userId="060a9388-8142-4d1f-b3cf-812d9d2f3b92" providerId="ADAL" clId="{B73F95AA-0773-4E1D-8F79-AE520E9CDB60}" dt="2025-04-24T09:25:10.798" v="857" actId="1076"/>
          <ac:spMkLst>
            <pc:docMk/>
            <pc:sldMk cId="1486418199" sldId="329"/>
            <ac:spMk id="7" creationId="{84537BC5-A8F8-1C18-156F-4C7793ECF49C}"/>
          </ac:spMkLst>
        </pc:spChg>
        <pc:graphicFrameChg chg="add del mod modGraphic">
          <ac:chgData name="Turan, Cagla" userId="060a9388-8142-4d1f-b3cf-812d9d2f3b92" providerId="ADAL" clId="{B73F95AA-0773-4E1D-8F79-AE520E9CDB60}" dt="2025-04-24T09:23:46.747" v="842" actId="21"/>
          <ac:graphicFrameMkLst>
            <pc:docMk/>
            <pc:sldMk cId="1486418199" sldId="329"/>
            <ac:graphicFrameMk id="3" creationId="{A7F6981A-EEFE-0664-7C08-76F99885AD54}"/>
          </ac:graphicFrameMkLst>
        </pc:graphicFrameChg>
        <pc:graphicFrameChg chg="add mod">
          <ac:chgData name="Turan, Cagla" userId="060a9388-8142-4d1f-b3cf-812d9d2f3b92" providerId="ADAL" clId="{B73F95AA-0773-4E1D-8F79-AE520E9CDB60}" dt="2025-04-24T09:24:05.819" v="845"/>
          <ac:graphicFrameMkLst>
            <pc:docMk/>
            <pc:sldMk cId="1486418199" sldId="329"/>
            <ac:graphicFrameMk id="6" creationId="{A7F6981A-EEFE-0664-7C08-76F99885AD54}"/>
          </ac:graphicFrameMkLst>
        </pc:graphicFrameChg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1593804566" sldId="330"/>
        </pc:sldMkLst>
        <pc:spChg chg="add mod">
          <ac:chgData name="Turan, Cagla" userId="060a9388-8142-4d1f-b3cf-812d9d2f3b92" providerId="ADAL" clId="{B73F95AA-0773-4E1D-8F79-AE520E9CDB60}" dt="2025-04-24T09:27:14.787" v="873" actId="207"/>
          <ac:spMkLst>
            <pc:docMk/>
            <pc:sldMk cId="1593804566" sldId="330"/>
            <ac:spMk id="2" creationId="{707EF47D-B6FC-3E51-53A7-F2CF82F492AF}"/>
          </ac:spMkLst>
        </pc:spChg>
        <pc:spChg chg="add mod">
          <ac:chgData name="Turan, Cagla" userId="060a9388-8142-4d1f-b3cf-812d9d2f3b92" providerId="ADAL" clId="{B73F95AA-0773-4E1D-8F79-AE520E9CDB60}" dt="2025-04-24T09:28:30.068" v="884" actId="1076"/>
          <ac:spMkLst>
            <pc:docMk/>
            <pc:sldMk cId="1593804566" sldId="330"/>
            <ac:spMk id="3" creationId="{D5FD17EA-A155-AAD6-B62E-D7C53F8FCAE1}"/>
          </ac:spMkLst>
        </pc:spChg>
        <pc:spChg chg="add mod">
          <ac:chgData name="Turan, Cagla" userId="060a9388-8142-4d1f-b3cf-812d9d2f3b92" providerId="ADAL" clId="{B73F95AA-0773-4E1D-8F79-AE520E9CDB60}" dt="2025-04-24T09:28:23.707" v="883" actId="1076"/>
          <ac:spMkLst>
            <pc:docMk/>
            <pc:sldMk cId="1593804566" sldId="330"/>
            <ac:spMk id="4" creationId="{81934321-9187-2A3F-2CBE-4535AD3FEDAA}"/>
          </ac:spMkLst>
        </pc:spChg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156954738" sldId="331"/>
        </pc:sldMkLst>
        <pc:spChg chg="add mod">
          <ac:chgData name="Turan, Cagla" userId="060a9388-8142-4d1f-b3cf-812d9d2f3b92" providerId="ADAL" clId="{B73F95AA-0773-4E1D-8F79-AE520E9CDB60}" dt="2025-04-24T09:30:40.891" v="901" actId="1076"/>
          <ac:spMkLst>
            <pc:docMk/>
            <pc:sldMk cId="2156954738" sldId="331"/>
            <ac:spMk id="3" creationId="{DD1BEA5D-83A9-A62C-5D85-CD7C41852727}"/>
          </ac:spMkLst>
        </pc:spChg>
        <pc:graphicFrameChg chg="add mod">
          <ac:chgData name="Turan, Cagla" userId="060a9388-8142-4d1f-b3cf-812d9d2f3b92" providerId="ADAL" clId="{B73F95AA-0773-4E1D-8F79-AE520E9CDB60}" dt="2025-04-24T09:31:49.097" v="918" actId="20577"/>
          <ac:graphicFrameMkLst>
            <pc:docMk/>
            <pc:sldMk cId="2156954738" sldId="331"/>
            <ac:graphicFrameMk id="2" creationId="{39E08D88-AD2F-C294-B1D4-D75C862864C0}"/>
          </ac:graphicFrameMkLst>
        </pc:graphicFrameChg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225877078" sldId="332"/>
        </pc:sldMkLst>
        <pc:spChg chg="add mod">
          <ac:chgData name="Turan, Cagla" userId="060a9388-8142-4d1f-b3cf-812d9d2f3b92" providerId="ADAL" clId="{B73F95AA-0773-4E1D-8F79-AE520E9CDB60}" dt="2025-04-24T09:34:40.647" v="942" actId="1076"/>
          <ac:spMkLst>
            <pc:docMk/>
            <pc:sldMk cId="2225877078" sldId="332"/>
            <ac:spMk id="4" creationId="{9F968F43-3978-1A13-DD63-F20E35C52A49}"/>
          </ac:spMkLst>
        </pc:spChg>
        <pc:graphicFrameChg chg="add mod modGraphic">
          <ac:chgData name="Turan, Cagla" userId="060a9388-8142-4d1f-b3cf-812d9d2f3b92" providerId="ADAL" clId="{B73F95AA-0773-4E1D-8F79-AE520E9CDB60}" dt="2025-04-24T09:34:45.043" v="943"/>
          <ac:graphicFrameMkLst>
            <pc:docMk/>
            <pc:sldMk cId="2225877078" sldId="332"/>
            <ac:graphicFrameMk id="2" creationId="{C9232DF7-9ABC-DD14-985D-B2528BAEDB93}"/>
          </ac:graphicFrameMkLst>
        </pc:graphicFrameChg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272690061" sldId="333"/>
        </pc:sldMkLst>
        <pc:spChg chg="add mod">
          <ac:chgData name="Turan, Cagla" userId="060a9388-8142-4d1f-b3cf-812d9d2f3b92" providerId="ADAL" clId="{B73F95AA-0773-4E1D-8F79-AE520E9CDB60}" dt="2025-04-24T09:35:17.298" v="945" actId="207"/>
          <ac:spMkLst>
            <pc:docMk/>
            <pc:sldMk cId="2272690061" sldId="333"/>
            <ac:spMk id="2" creationId="{A778D975-0E5C-CE97-C61C-EFF9E0255380}"/>
          </ac:spMkLst>
        </pc:spChg>
        <pc:spChg chg="add mod">
          <ac:chgData name="Turan, Cagla" userId="060a9388-8142-4d1f-b3cf-812d9d2f3b92" providerId="ADAL" clId="{B73F95AA-0773-4E1D-8F79-AE520E9CDB60}" dt="2025-04-24T09:35:28.520" v="947" actId="207"/>
          <ac:spMkLst>
            <pc:docMk/>
            <pc:sldMk cId="2272690061" sldId="333"/>
            <ac:spMk id="3" creationId="{B2E69286-9E63-4788-711C-27EF63907A9C}"/>
          </ac:spMkLst>
        </pc:spChg>
        <pc:spChg chg="add mod">
          <ac:chgData name="Turan, Cagla" userId="060a9388-8142-4d1f-b3cf-812d9d2f3b92" providerId="ADAL" clId="{B73F95AA-0773-4E1D-8F79-AE520E9CDB60}" dt="2025-04-24T09:35:44.269" v="950" actId="1076"/>
          <ac:spMkLst>
            <pc:docMk/>
            <pc:sldMk cId="2272690061" sldId="333"/>
            <ac:spMk id="4" creationId="{7CE2C05B-2D81-AD4B-29FF-0F4AB220A457}"/>
          </ac:spMkLst>
        </pc:spChg>
        <pc:spChg chg="add mod">
          <ac:chgData name="Turan, Cagla" userId="060a9388-8142-4d1f-b3cf-812d9d2f3b92" providerId="ADAL" clId="{B73F95AA-0773-4E1D-8F79-AE520E9CDB60}" dt="2025-04-24T09:36:11.963" v="953" actId="208"/>
          <ac:spMkLst>
            <pc:docMk/>
            <pc:sldMk cId="2272690061" sldId="333"/>
            <ac:spMk id="6" creationId="{D06ADE7F-3529-F711-0913-FB53F07997E9}"/>
          </ac:spMkLst>
        </pc:spChg>
        <pc:picChg chg="add mod">
          <ac:chgData name="Turan, Cagla" userId="060a9388-8142-4d1f-b3cf-812d9d2f3b92" providerId="ADAL" clId="{B73F95AA-0773-4E1D-8F79-AE520E9CDB60}" dt="2025-04-24T09:36:18.374" v="954" actId="208"/>
          <ac:picMkLst>
            <pc:docMk/>
            <pc:sldMk cId="2272690061" sldId="333"/>
            <ac:picMk id="5" creationId="{9D5C1D67-2E20-C0FE-C1B3-9E2C1A17B3CB}"/>
          </ac:picMkLst>
        </pc:picChg>
      </pc:sldChg>
      <pc:sldChg chg="addSp modSp new del mod">
        <pc:chgData name="Turan, Cagla" userId="060a9388-8142-4d1f-b3cf-812d9d2f3b92" providerId="ADAL" clId="{B73F95AA-0773-4E1D-8F79-AE520E9CDB60}" dt="2025-04-24T09:37:45.584" v="961" actId="2696"/>
        <pc:sldMkLst>
          <pc:docMk/>
          <pc:sldMk cId="3786850237" sldId="334"/>
        </pc:sldMkLst>
        <pc:spChg chg="add mod">
          <ac:chgData name="Turan, Cagla" userId="060a9388-8142-4d1f-b3cf-812d9d2f3b92" providerId="ADAL" clId="{B73F95AA-0773-4E1D-8F79-AE520E9CDB60}" dt="2025-04-24T09:36:57.804" v="959" actId="1076"/>
          <ac:spMkLst>
            <pc:docMk/>
            <pc:sldMk cId="3786850237" sldId="334"/>
            <ac:spMk id="2" creationId="{6921E3B4-AD2F-8287-D891-E21FD24EA92A}"/>
          </ac:spMkLst>
        </pc:spChg>
      </pc:sldChg>
      <pc:sldChg chg="addSp delSp modSp new del mod">
        <pc:chgData name="Turan, Cagla" userId="060a9388-8142-4d1f-b3cf-812d9d2f3b92" providerId="ADAL" clId="{B73F95AA-0773-4E1D-8F79-AE520E9CDB60}" dt="2025-04-24T10:09:38.026" v="1220" actId="2696"/>
        <pc:sldMkLst>
          <pc:docMk/>
          <pc:sldMk cId="3571226426" sldId="335"/>
        </pc:sldMkLst>
        <pc:spChg chg="add mod">
          <ac:chgData name="Turan, Cagla" userId="060a9388-8142-4d1f-b3cf-812d9d2f3b92" providerId="ADAL" clId="{B73F95AA-0773-4E1D-8F79-AE520E9CDB60}" dt="2025-04-24T09:52:40.534" v="1080" actId="1076"/>
          <ac:spMkLst>
            <pc:docMk/>
            <pc:sldMk cId="3571226426" sldId="335"/>
            <ac:spMk id="3" creationId="{102F6095-BC93-0A77-CB6B-98DC0C691A50}"/>
          </ac:spMkLst>
        </pc:spChg>
        <pc:spChg chg="add mod">
          <ac:chgData name="Turan, Cagla" userId="060a9388-8142-4d1f-b3cf-812d9d2f3b92" providerId="ADAL" clId="{B73F95AA-0773-4E1D-8F79-AE520E9CDB60}" dt="2025-04-24T09:58:46.076" v="1141" actId="207"/>
          <ac:spMkLst>
            <pc:docMk/>
            <pc:sldMk cId="3571226426" sldId="335"/>
            <ac:spMk id="6" creationId="{37CFF948-9C9D-85B9-65C6-B75835843D97}"/>
          </ac:spMkLst>
        </pc:spChg>
        <pc:spChg chg="add del">
          <ac:chgData name="Turan, Cagla" userId="060a9388-8142-4d1f-b3cf-812d9d2f3b92" providerId="ADAL" clId="{B73F95AA-0773-4E1D-8F79-AE520E9CDB60}" dt="2025-04-24T09:56:44.062" v="1117" actId="11529"/>
          <ac:spMkLst>
            <pc:docMk/>
            <pc:sldMk cId="3571226426" sldId="335"/>
            <ac:spMk id="7" creationId="{6F036313-A1FB-D99A-C425-7623715312DC}"/>
          </ac:spMkLst>
        </pc:spChg>
        <pc:spChg chg="add del">
          <ac:chgData name="Turan, Cagla" userId="060a9388-8142-4d1f-b3cf-812d9d2f3b92" providerId="ADAL" clId="{B73F95AA-0773-4E1D-8F79-AE520E9CDB60}" dt="2025-04-24T09:56:53.323" v="1119" actId="21"/>
          <ac:spMkLst>
            <pc:docMk/>
            <pc:sldMk cId="3571226426" sldId="335"/>
            <ac:spMk id="8" creationId="{209482DF-5616-F544-890E-6A32B61E6459}"/>
          </ac:spMkLst>
        </pc:spChg>
        <pc:spChg chg="add mod">
          <ac:chgData name="Turan, Cagla" userId="060a9388-8142-4d1f-b3cf-812d9d2f3b92" providerId="ADAL" clId="{B73F95AA-0773-4E1D-8F79-AE520E9CDB60}" dt="2025-04-24T09:59:11.109" v="1145" actId="208"/>
          <ac:spMkLst>
            <pc:docMk/>
            <pc:sldMk cId="3571226426" sldId="335"/>
            <ac:spMk id="9" creationId="{78AA9566-D4FB-4B1C-FF49-72F9972CFDB4}"/>
          </ac:spMkLst>
        </pc:spChg>
        <pc:picChg chg="add mod">
          <ac:chgData name="Turan, Cagla" userId="060a9388-8142-4d1f-b3cf-812d9d2f3b92" providerId="ADAL" clId="{B73F95AA-0773-4E1D-8F79-AE520E9CDB60}" dt="2025-04-24T09:56:02.828" v="1104" actId="14100"/>
          <ac:picMkLst>
            <pc:docMk/>
            <pc:sldMk cId="3571226426" sldId="335"/>
            <ac:picMk id="5" creationId="{5E0B61BC-7273-DB86-579A-8EF8A8D6BD9E}"/>
          </ac:picMkLst>
        </pc:picChg>
      </pc:sldChg>
      <pc:sldChg chg="addSp modSp new del mod">
        <pc:chgData name="Turan, Cagla" userId="060a9388-8142-4d1f-b3cf-812d9d2f3b92" providerId="ADAL" clId="{B73F95AA-0773-4E1D-8F79-AE520E9CDB60}" dt="2025-04-24T10:18:30.913" v="1332" actId="2696"/>
        <pc:sldMkLst>
          <pc:docMk/>
          <pc:sldMk cId="3068965376" sldId="336"/>
        </pc:sldMkLst>
        <pc:spChg chg="add mod">
          <ac:chgData name="Turan, Cagla" userId="060a9388-8142-4d1f-b3cf-812d9d2f3b92" providerId="ADAL" clId="{B73F95AA-0773-4E1D-8F79-AE520E9CDB60}" dt="2025-04-24T09:53:04.181" v="1083" actId="1076"/>
          <ac:spMkLst>
            <pc:docMk/>
            <pc:sldMk cId="3068965376" sldId="336"/>
            <ac:spMk id="3" creationId="{D1B8B296-2B43-6995-AC4D-0DB2691B7CE3}"/>
          </ac:spMkLst>
        </pc:spChg>
        <pc:spChg chg="add mod">
          <ac:chgData name="Turan, Cagla" userId="060a9388-8142-4d1f-b3cf-812d9d2f3b92" providerId="ADAL" clId="{B73F95AA-0773-4E1D-8F79-AE520E9CDB60}" dt="2025-04-24T09:59:41.519" v="1149"/>
          <ac:spMkLst>
            <pc:docMk/>
            <pc:sldMk cId="3068965376" sldId="336"/>
            <ac:spMk id="5" creationId="{7FDE33C6-29E0-2209-2E56-3B1942FD3DCC}"/>
          </ac:spMkLst>
        </pc:spChg>
        <pc:spChg chg="add mod">
          <ac:chgData name="Turan, Cagla" userId="060a9388-8142-4d1f-b3cf-812d9d2f3b92" providerId="ADAL" clId="{B73F95AA-0773-4E1D-8F79-AE520E9CDB60}" dt="2025-04-24T09:59:54.860" v="1152"/>
          <ac:spMkLst>
            <pc:docMk/>
            <pc:sldMk cId="3068965376" sldId="336"/>
            <ac:spMk id="6" creationId="{66D70508-1B18-C777-8581-085F6240BD49}"/>
          </ac:spMkLst>
        </pc:spChg>
        <pc:picChg chg="add mod">
          <ac:chgData name="Turan, Cagla" userId="060a9388-8142-4d1f-b3cf-812d9d2f3b92" providerId="ADAL" clId="{B73F95AA-0773-4E1D-8F79-AE520E9CDB60}" dt="2025-04-24T09:59:27.238" v="1146"/>
          <ac:picMkLst>
            <pc:docMk/>
            <pc:sldMk cId="3068965376" sldId="336"/>
            <ac:picMk id="4" creationId="{FA774908-569E-3044-A0C3-536149DE49C0}"/>
          </ac:picMkLst>
        </pc:picChg>
      </pc:sldChg>
      <pc:sldChg chg="addSp modSp new del mod">
        <pc:chgData name="Turan, Cagla" userId="060a9388-8142-4d1f-b3cf-812d9d2f3b92" providerId="ADAL" clId="{B73F95AA-0773-4E1D-8F79-AE520E9CDB60}" dt="2025-04-24T10:29:13.234" v="1423" actId="2696"/>
        <pc:sldMkLst>
          <pc:docMk/>
          <pc:sldMk cId="3203625215" sldId="337"/>
        </pc:sldMkLst>
        <pc:spChg chg="add mod">
          <ac:chgData name="Turan, Cagla" userId="060a9388-8142-4d1f-b3cf-812d9d2f3b92" providerId="ADAL" clId="{B73F95AA-0773-4E1D-8F79-AE520E9CDB60}" dt="2025-04-24T10:21:05.560" v="1362" actId="1076"/>
          <ac:spMkLst>
            <pc:docMk/>
            <pc:sldMk cId="3203625215" sldId="337"/>
            <ac:spMk id="2" creationId="{12E2EE34-DD70-CE77-CE4C-59C6DB3FEE82}"/>
          </ac:spMkLst>
        </pc:spChg>
        <pc:spChg chg="add mod">
          <ac:chgData name="Turan, Cagla" userId="060a9388-8142-4d1f-b3cf-812d9d2f3b92" providerId="ADAL" clId="{B73F95AA-0773-4E1D-8F79-AE520E9CDB60}" dt="2025-04-24T09:59:44.373" v="1150"/>
          <ac:spMkLst>
            <pc:docMk/>
            <pc:sldMk cId="3203625215" sldId="337"/>
            <ac:spMk id="4" creationId="{2D345039-ED85-C5E5-0E54-688CDB2682B4}"/>
          </ac:spMkLst>
        </pc:spChg>
        <pc:spChg chg="add mod">
          <ac:chgData name="Turan, Cagla" userId="060a9388-8142-4d1f-b3cf-812d9d2f3b92" providerId="ADAL" clId="{B73F95AA-0773-4E1D-8F79-AE520E9CDB60}" dt="2025-04-24T09:59:57.506" v="1153"/>
          <ac:spMkLst>
            <pc:docMk/>
            <pc:sldMk cId="3203625215" sldId="337"/>
            <ac:spMk id="5" creationId="{DA781885-D329-89DD-12E4-23FA46339485}"/>
          </ac:spMkLst>
        </pc:spChg>
        <pc:picChg chg="add mod">
          <ac:chgData name="Turan, Cagla" userId="060a9388-8142-4d1f-b3cf-812d9d2f3b92" providerId="ADAL" clId="{B73F95AA-0773-4E1D-8F79-AE520E9CDB60}" dt="2025-04-24T09:59:32.102" v="1147"/>
          <ac:picMkLst>
            <pc:docMk/>
            <pc:sldMk cId="3203625215" sldId="337"/>
            <ac:picMk id="3" creationId="{C693D6FC-B346-71B4-F075-21314E8248F4}"/>
          </ac:picMkLst>
        </pc:picChg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3857476752" sldId="338"/>
        </pc:sldMkLst>
        <pc:spChg chg="add mod">
          <ac:chgData name="Turan, Cagla" userId="060a9388-8142-4d1f-b3cf-812d9d2f3b92" providerId="ADAL" clId="{B73F95AA-0773-4E1D-8F79-AE520E9CDB60}" dt="2025-04-24T10:28:43.933" v="1420" actId="1076"/>
          <ac:spMkLst>
            <pc:docMk/>
            <pc:sldMk cId="3857476752" sldId="338"/>
            <ac:spMk id="2" creationId="{0E7F8696-F166-DD71-E264-0567768CD51E}"/>
          </ac:spMkLst>
        </pc:spChg>
        <pc:spChg chg="add mod">
          <ac:chgData name="Turan, Cagla" userId="060a9388-8142-4d1f-b3cf-812d9d2f3b92" providerId="ADAL" clId="{B73F95AA-0773-4E1D-8F79-AE520E9CDB60}" dt="2025-04-24T09:59:48.268" v="1151"/>
          <ac:spMkLst>
            <pc:docMk/>
            <pc:sldMk cId="3857476752" sldId="338"/>
            <ac:spMk id="4" creationId="{C8B1F2A2-6C4E-795F-5809-8B84936D5B53}"/>
          </ac:spMkLst>
        </pc:spChg>
        <pc:spChg chg="add mod">
          <ac:chgData name="Turan, Cagla" userId="060a9388-8142-4d1f-b3cf-812d9d2f3b92" providerId="ADAL" clId="{B73F95AA-0773-4E1D-8F79-AE520E9CDB60}" dt="2025-04-24T10:00:00.243" v="1154"/>
          <ac:spMkLst>
            <pc:docMk/>
            <pc:sldMk cId="3857476752" sldId="338"/>
            <ac:spMk id="5" creationId="{5EA3BCD5-33FE-5E3A-E25A-58226FA1D40F}"/>
          </ac:spMkLst>
        </pc:spChg>
        <pc:spChg chg="add mod">
          <ac:chgData name="Turan, Cagla" userId="060a9388-8142-4d1f-b3cf-812d9d2f3b92" providerId="ADAL" clId="{B73F95AA-0773-4E1D-8F79-AE520E9CDB60}" dt="2025-04-24T10:29:31.917" v="1428" actId="14100"/>
          <ac:spMkLst>
            <pc:docMk/>
            <pc:sldMk cId="3857476752" sldId="338"/>
            <ac:spMk id="7" creationId="{DB40E597-660E-46E3-E893-30C48E84F8EC}"/>
          </ac:spMkLst>
        </pc:spChg>
        <pc:picChg chg="add mod">
          <ac:chgData name="Turan, Cagla" userId="060a9388-8142-4d1f-b3cf-812d9d2f3b92" providerId="ADAL" clId="{B73F95AA-0773-4E1D-8F79-AE520E9CDB60}" dt="2025-04-24T09:59:35.125" v="1148"/>
          <ac:picMkLst>
            <pc:docMk/>
            <pc:sldMk cId="3857476752" sldId="338"/>
            <ac:picMk id="3" creationId="{3BE02CF0-52AE-5B5A-D538-B186A2B9A560}"/>
          </ac:picMkLst>
        </pc:picChg>
        <pc:picChg chg="add mod">
          <ac:chgData name="Turan, Cagla" userId="060a9388-8142-4d1f-b3cf-812d9d2f3b92" providerId="ADAL" clId="{B73F95AA-0773-4E1D-8F79-AE520E9CDB60}" dt="2025-04-24T10:29:04.640" v="1422" actId="14100"/>
          <ac:picMkLst>
            <pc:docMk/>
            <pc:sldMk cId="3857476752" sldId="338"/>
            <ac:picMk id="6" creationId="{B62460D3-5E38-B3B1-F7DA-75B282F36918}"/>
          </ac:picMkLst>
        </pc:picChg>
      </pc:sldChg>
      <pc:sldChg chg="new del">
        <pc:chgData name="Turan, Cagla" userId="060a9388-8142-4d1f-b3cf-812d9d2f3b92" providerId="ADAL" clId="{B73F95AA-0773-4E1D-8F79-AE520E9CDB60}" dt="2025-04-24T09:54:59.406" v="1097" actId="2696"/>
        <pc:sldMkLst>
          <pc:docMk/>
          <pc:sldMk cId="4220632393" sldId="339"/>
        </pc:sldMkLst>
      </pc:sldChg>
      <pc:sldChg chg="new del">
        <pc:chgData name="Turan, Cagla" userId="060a9388-8142-4d1f-b3cf-812d9d2f3b92" providerId="ADAL" clId="{B73F95AA-0773-4E1D-8F79-AE520E9CDB60}" dt="2025-04-24T09:55:01.141" v="1098" actId="2696"/>
        <pc:sldMkLst>
          <pc:docMk/>
          <pc:sldMk cId="642271346" sldId="340"/>
        </pc:sldMkLst>
      </pc:sldChg>
      <pc:sldChg chg="add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085383999" sldId="341"/>
        </pc:sldMkLst>
        <pc:spChg chg="add mod">
          <ac:chgData name="Turan, Cagla" userId="060a9388-8142-4d1f-b3cf-812d9d2f3b92" providerId="ADAL" clId="{B73F95AA-0773-4E1D-8F79-AE520E9CDB60}" dt="2025-04-24T09:54:45.325" v="1094" actId="1076"/>
          <ac:spMkLst>
            <pc:docMk/>
            <pc:sldMk cId="2085383999" sldId="341"/>
            <ac:spMk id="3" creationId="{DADC4741-F5EF-E3D7-2F28-FBEA0F052CF8}"/>
          </ac:spMkLst>
        </pc:spChg>
      </pc:sldChg>
      <pc:sldChg chg="new add del mod modClrScheme chgLayout">
        <pc:chgData name="Turan, Cagla" userId="060a9388-8142-4d1f-b3cf-812d9d2f3b92" providerId="ADAL" clId="{B73F95AA-0773-4E1D-8F79-AE520E9CDB60}" dt="2025-04-24T10:31:53.732" v="1445" actId="2696"/>
        <pc:sldMkLst>
          <pc:docMk/>
          <pc:sldMk cId="1113506548" sldId="342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170991745" sldId="343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2943054892" sldId="344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2300300003" sldId="345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451653327" sldId="346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2113642965" sldId="347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3034881744" sldId="348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3544391709" sldId="349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3691660265" sldId="350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787484846" sldId="351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797148602" sldId="352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140881030" sldId="353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703996101" sldId="354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963252521" sldId="355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1990255140" sldId="356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2823790577" sldId="357"/>
        </pc:sldMkLst>
      </pc:sldChg>
      <pc:sldChg chg="new add del">
        <pc:chgData name="Turan, Cagla" userId="060a9388-8142-4d1f-b3cf-812d9d2f3b92" providerId="ADAL" clId="{B73F95AA-0773-4E1D-8F79-AE520E9CDB60}" dt="2025-04-24T10:31:53.732" v="1445" actId="2696"/>
        <pc:sldMkLst>
          <pc:docMk/>
          <pc:sldMk cId="686329801" sldId="358"/>
        </pc:sldMkLst>
      </pc:sldChg>
      <pc:sldChg chg="new del">
        <pc:chgData name="Turan, Cagla" userId="060a9388-8142-4d1f-b3cf-812d9d2f3b92" providerId="ADAL" clId="{B73F95AA-0773-4E1D-8F79-AE520E9CDB60}" dt="2025-04-24T10:30:43.601" v="1432" actId="2696"/>
        <pc:sldMkLst>
          <pc:docMk/>
          <pc:sldMk cId="3886905517" sldId="359"/>
        </pc:sldMkLst>
      </pc:sldChg>
      <pc:sldChg chg="new del">
        <pc:chgData name="Turan, Cagla" userId="060a9388-8142-4d1f-b3cf-812d9d2f3b92" providerId="ADAL" clId="{B73F95AA-0773-4E1D-8F79-AE520E9CDB60}" dt="2025-04-24T10:30:41.837" v="1431" actId="2696"/>
        <pc:sldMkLst>
          <pc:docMk/>
          <pc:sldMk cId="2997292025" sldId="360"/>
        </pc:sldMkLst>
      </pc:sldChg>
      <pc:sldChg chg="new del">
        <pc:chgData name="Turan, Cagla" userId="060a9388-8142-4d1f-b3cf-812d9d2f3b92" providerId="ADAL" clId="{B73F95AA-0773-4E1D-8F79-AE520E9CDB60}" dt="2025-04-24T10:30:39.278" v="1430" actId="2696"/>
        <pc:sldMkLst>
          <pc:docMk/>
          <pc:sldMk cId="3812831387" sldId="361"/>
        </pc:sldMkLst>
      </pc:sldChg>
      <pc:sldChg chg="new del">
        <pc:chgData name="Turan, Cagla" userId="060a9388-8142-4d1f-b3cf-812d9d2f3b92" providerId="ADAL" clId="{B73F95AA-0773-4E1D-8F79-AE520E9CDB60}" dt="2025-04-24T10:30:37.551" v="1429" actId="2696"/>
        <pc:sldMkLst>
          <pc:docMk/>
          <pc:sldMk cId="426951896" sldId="362"/>
        </pc:sldMkLst>
      </pc:sldChg>
      <pc:sldChg chg="new del">
        <pc:chgData name="Turan, Cagla" userId="060a9388-8142-4d1f-b3cf-812d9d2f3b92" providerId="ADAL" clId="{B73F95AA-0773-4E1D-8F79-AE520E9CDB60}" dt="2025-04-24T08:18:19.097" v="101" actId="2696"/>
        <pc:sldMkLst>
          <pc:docMk/>
          <pc:sldMk cId="1743139068" sldId="363"/>
        </pc:sldMkLst>
      </pc:sldChg>
      <pc:sldChg chg="new del">
        <pc:chgData name="Turan, Cagla" userId="060a9388-8142-4d1f-b3cf-812d9d2f3b92" providerId="ADAL" clId="{B73F95AA-0773-4E1D-8F79-AE520E9CDB60}" dt="2025-04-24T08:18:17.224" v="100" actId="2696"/>
        <pc:sldMkLst>
          <pc:docMk/>
          <pc:sldMk cId="509056352" sldId="364"/>
        </pc:sldMkLst>
      </pc:sldChg>
      <pc:sldChg chg="new del">
        <pc:chgData name="Turan, Cagla" userId="060a9388-8142-4d1f-b3cf-812d9d2f3b92" providerId="ADAL" clId="{B73F95AA-0773-4E1D-8F79-AE520E9CDB60}" dt="2025-04-24T08:18:15.315" v="99" actId="2696"/>
        <pc:sldMkLst>
          <pc:docMk/>
          <pc:sldMk cId="868074664" sldId="365"/>
        </pc:sldMkLst>
      </pc:sldChg>
      <pc:sldChg chg="new del ord">
        <pc:chgData name="Turan, Cagla" userId="060a9388-8142-4d1f-b3cf-812d9d2f3b92" providerId="ADAL" clId="{B73F95AA-0773-4E1D-8F79-AE520E9CDB60}" dt="2025-04-24T08:18:03.471" v="93" actId="2696"/>
        <pc:sldMkLst>
          <pc:docMk/>
          <pc:sldMk cId="2822124146" sldId="366"/>
        </pc:sldMkLst>
      </pc:sldChg>
      <pc:sldChg chg="new del">
        <pc:chgData name="Turan, Cagla" userId="060a9388-8142-4d1f-b3cf-812d9d2f3b92" providerId="ADAL" clId="{B73F95AA-0773-4E1D-8F79-AE520E9CDB60}" dt="2025-04-24T08:18:13.783" v="98" actId="2696"/>
        <pc:sldMkLst>
          <pc:docMk/>
          <pc:sldMk cId="1424927970" sldId="367"/>
        </pc:sldMkLst>
      </pc:sldChg>
      <pc:sldChg chg="new del">
        <pc:chgData name="Turan, Cagla" userId="060a9388-8142-4d1f-b3cf-812d9d2f3b92" providerId="ADAL" clId="{B73F95AA-0773-4E1D-8F79-AE520E9CDB60}" dt="2025-04-24T08:18:05.245" v="94" actId="2696"/>
        <pc:sldMkLst>
          <pc:docMk/>
          <pc:sldMk cId="1645550904" sldId="368"/>
        </pc:sldMkLst>
      </pc:sldChg>
      <pc:sldChg chg="new del">
        <pc:chgData name="Turan, Cagla" userId="060a9388-8142-4d1f-b3cf-812d9d2f3b92" providerId="ADAL" clId="{B73F95AA-0773-4E1D-8F79-AE520E9CDB60}" dt="2025-04-24T08:18:06.764" v="95" actId="2696"/>
        <pc:sldMkLst>
          <pc:docMk/>
          <pc:sldMk cId="792813368" sldId="369"/>
        </pc:sldMkLst>
      </pc:sldChg>
      <pc:sldChg chg="add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070604389" sldId="369"/>
        </pc:sldMkLst>
        <pc:spChg chg="add mod">
          <ac:chgData name="Turan, Cagla" userId="060a9388-8142-4d1f-b3cf-812d9d2f3b92" providerId="ADAL" clId="{B73F95AA-0773-4E1D-8F79-AE520E9CDB60}" dt="2025-04-24T08:20:40.290" v="129" actId="207"/>
          <ac:spMkLst>
            <pc:docMk/>
            <pc:sldMk cId="2070604389" sldId="369"/>
            <ac:spMk id="3" creationId="{FE6EF374-90F6-9B02-02B9-7B53A7EFD192}"/>
          </ac:spMkLst>
        </pc:spChg>
        <pc:spChg chg="mod">
          <ac:chgData name="Turan, Cagla" userId="060a9388-8142-4d1f-b3cf-812d9d2f3b92" providerId="ADAL" clId="{B73F95AA-0773-4E1D-8F79-AE520E9CDB60}" dt="2025-04-24T08:19:53.100" v="124" actId="20577"/>
          <ac:spMkLst>
            <pc:docMk/>
            <pc:sldMk cId="2070604389" sldId="369"/>
            <ac:spMk id="10" creationId="{78C16CE2-B9BD-45B0-AFDC-9C8FA5F0C613}"/>
          </ac:spMkLst>
        </pc:spChg>
      </pc:sldChg>
      <pc:sldChg chg="new del">
        <pc:chgData name="Turan, Cagla" userId="060a9388-8142-4d1f-b3cf-812d9d2f3b92" providerId="ADAL" clId="{B73F95AA-0773-4E1D-8F79-AE520E9CDB60}" dt="2025-04-24T08:18:08.786" v="96" actId="2696"/>
        <pc:sldMkLst>
          <pc:docMk/>
          <pc:sldMk cId="4061645055" sldId="370"/>
        </pc:sldMkLst>
      </pc:sldChg>
      <pc:sldChg chg="new del">
        <pc:chgData name="Turan, Cagla" userId="060a9388-8142-4d1f-b3cf-812d9d2f3b92" providerId="ADAL" clId="{B73F95AA-0773-4E1D-8F79-AE520E9CDB60}" dt="2025-04-24T08:18:12.279" v="97" actId="2696"/>
        <pc:sldMkLst>
          <pc:docMk/>
          <pc:sldMk cId="2375842107" sldId="371"/>
        </pc:sldMkLst>
      </pc:sldChg>
      <pc:sldChg chg="new del">
        <pc:chgData name="Turan, Cagla" userId="060a9388-8142-4d1f-b3cf-812d9d2f3b92" providerId="ADAL" clId="{B73F95AA-0773-4E1D-8F79-AE520E9CDB60}" dt="2025-04-24T08:17:55.294" v="90" actId="680"/>
        <pc:sldMkLst>
          <pc:docMk/>
          <pc:sldMk cId="572514252" sldId="372"/>
        </pc:sldMkLst>
      </pc:sldChg>
      <pc:sldChg chg="new del">
        <pc:chgData name="Turan, Cagla" userId="060a9388-8142-4d1f-b3cf-812d9d2f3b92" providerId="ADAL" clId="{B73F95AA-0773-4E1D-8F79-AE520E9CDB60}" dt="2025-04-24T08:17:55.258" v="89" actId="680"/>
        <pc:sldMkLst>
          <pc:docMk/>
          <pc:sldMk cId="10082415" sldId="373"/>
        </pc:sldMkLst>
      </pc:sldChg>
      <pc:sldChg chg="new del">
        <pc:chgData name="Turan, Cagla" userId="060a9388-8142-4d1f-b3cf-812d9d2f3b92" providerId="ADAL" clId="{B73F95AA-0773-4E1D-8F79-AE520E9CDB60}" dt="2025-04-24T08:17:55.224" v="88" actId="680"/>
        <pc:sldMkLst>
          <pc:docMk/>
          <pc:sldMk cId="1873032176" sldId="374"/>
        </pc:sldMkLst>
      </pc:sldChg>
      <pc:sldChg chg="new del">
        <pc:chgData name="Turan, Cagla" userId="060a9388-8142-4d1f-b3cf-812d9d2f3b92" providerId="ADAL" clId="{B73F95AA-0773-4E1D-8F79-AE520E9CDB60}" dt="2025-04-24T08:17:55.190" v="87" actId="680"/>
        <pc:sldMkLst>
          <pc:docMk/>
          <pc:sldMk cId="3633524334" sldId="375"/>
        </pc:sldMkLst>
      </pc:sldChg>
      <pc:sldChg chg="new del">
        <pc:chgData name="Turan, Cagla" userId="060a9388-8142-4d1f-b3cf-812d9d2f3b92" providerId="ADAL" clId="{B73F95AA-0773-4E1D-8F79-AE520E9CDB60}" dt="2025-04-24T08:17:55.155" v="86" actId="680"/>
        <pc:sldMkLst>
          <pc:docMk/>
          <pc:sldMk cId="935583636" sldId="376"/>
        </pc:sldMkLst>
      </pc:sldChg>
      <pc:sldChg chg="new del">
        <pc:chgData name="Turan, Cagla" userId="060a9388-8142-4d1f-b3cf-812d9d2f3b92" providerId="ADAL" clId="{B73F95AA-0773-4E1D-8F79-AE520E9CDB60}" dt="2025-04-24T08:17:55.107" v="85" actId="680"/>
        <pc:sldMkLst>
          <pc:docMk/>
          <pc:sldMk cId="778697952" sldId="377"/>
        </pc:sldMkLst>
      </pc:sldChg>
      <pc:sldChg chg="new del">
        <pc:chgData name="Turan, Cagla" userId="060a9388-8142-4d1f-b3cf-812d9d2f3b92" providerId="ADAL" clId="{B73F95AA-0773-4E1D-8F79-AE520E9CDB60}" dt="2025-04-24T08:17:55.068" v="84" actId="680"/>
        <pc:sldMkLst>
          <pc:docMk/>
          <pc:sldMk cId="3486132840" sldId="378"/>
        </pc:sldMkLst>
      </pc:sldChg>
      <pc:sldChg chg="new del">
        <pc:chgData name="Turan, Cagla" userId="060a9388-8142-4d1f-b3cf-812d9d2f3b92" providerId="ADAL" clId="{B73F95AA-0773-4E1D-8F79-AE520E9CDB60}" dt="2025-04-24T08:17:55.030" v="83" actId="680"/>
        <pc:sldMkLst>
          <pc:docMk/>
          <pc:sldMk cId="882516969" sldId="379"/>
        </pc:sldMkLst>
      </pc:sldChg>
      <pc:sldChg chg="new del">
        <pc:chgData name="Turan, Cagla" userId="060a9388-8142-4d1f-b3cf-812d9d2f3b92" providerId="ADAL" clId="{B73F95AA-0773-4E1D-8F79-AE520E9CDB60}" dt="2025-04-24T08:17:55.014" v="82" actId="680"/>
        <pc:sldMkLst>
          <pc:docMk/>
          <pc:sldMk cId="2188200706" sldId="380"/>
        </pc:sldMkLst>
      </pc:sldChg>
      <pc:sldChg chg="new del">
        <pc:chgData name="Turan, Cagla" userId="060a9388-8142-4d1f-b3cf-812d9d2f3b92" providerId="ADAL" clId="{B73F95AA-0773-4E1D-8F79-AE520E9CDB60}" dt="2025-04-24T08:17:54.967" v="81" actId="680"/>
        <pc:sldMkLst>
          <pc:docMk/>
          <pc:sldMk cId="2693512671" sldId="381"/>
        </pc:sldMkLst>
      </pc:sldChg>
      <pc:sldChg chg="new del">
        <pc:chgData name="Turan, Cagla" userId="060a9388-8142-4d1f-b3cf-812d9d2f3b92" providerId="ADAL" clId="{B73F95AA-0773-4E1D-8F79-AE520E9CDB60}" dt="2025-04-24T08:17:54.952" v="80" actId="680"/>
        <pc:sldMkLst>
          <pc:docMk/>
          <pc:sldMk cId="2834197129" sldId="382"/>
        </pc:sldMkLst>
      </pc:sldChg>
      <pc:sldChg chg="new del">
        <pc:chgData name="Turan, Cagla" userId="060a9388-8142-4d1f-b3cf-812d9d2f3b92" providerId="ADAL" clId="{B73F95AA-0773-4E1D-8F79-AE520E9CDB60}" dt="2025-04-24T08:17:54.921" v="79" actId="680"/>
        <pc:sldMkLst>
          <pc:docMk/>
          <pc:sldMk cId="586612021" sldId="383"/>
        </pc:sldMkLst>
      </pc:sldChg>
      <pc:sldChg chg="new del">
        <pc:chgData name="Turan, Cagla" userId="060a9388-8142-4d1f-b3cf-812d9d2f3b92" providerId="ADAL" clId="{B73F95AA-0773-4E1D-8F79-AE520E9CDB60}" dt="2025-04-24T08:17:54.874" v="78" actId="680"/>
        <pc:sldMkLst>
          <pc:docMk/>
          <pc:sldMk cId="766585723" sldId="384"/>
        </pc:sldMkLst>
      </pc:sldChg>
      <pc:sldChg chg="new del">
        <pc:chgData name="Turan, Cagla" userId="060a9388-8142-4d1f-b3cf-812d9d2f3b92" providerId="ADAL" clId="{B73F95AA-0773-4E1D-8F79-AE520E9CDB60}" dt="2025-04-24T08:17:54.851" v="77" actId="680"/>
        <pc:sldMkLst>
          <pc:docMk/>
          <pc:sldMk cId="1582438533" sldId="385"/>
        </pc:sldMkLst>
      </pc:sldChg>
      <pc:sldChg chg="new del">
        <pc:chgData name="Turan, Cagla" userId="060a9388-8142-4d1f-b3cf-812d9d2f3b92" providerId="ADAL" clId="{B73F95AA-0773-4E1D-8F79-AE520E9CDB60}" dt="2025-04-24T08:17:54.812" v="76" actId="680"/>
        <pc:sldMkLst>
          <pc:docMk/>
          <pc:sldMk cId="3838606376" sldId="386"/>
        </pc:sldMkLst>
      </pc:sldChg>
      <pc:sldChg chg="new del">
        <pc:chgData name="Turan, Cagla" userId="060a9388-8142-4d1f-b3cf-812d9d2f3b92" providerId="ADAL" clId="{B73F95AA-0773-4E1D-8F79-AE520E9CDB60}" dt="2025-04-24T08:17:54.799" v="75" actId="680"/>
        <pc:sldMkLst>
          <pc:docMk/>
          <pc:sldMk cId="3529259861" sldId="387"/>
        </pc:sldMkLst>
      </pc:sldChg>
      <pc:sldChg chg="new del">
        <pc:chgData name="Turan, Cagla" userId="060a9388-8142-4d1f-b3cf-812d9d2f3b92" providerId="ADAL" clId="{B73F95AA-0773-4E1D-8F79-AE520E9CDB60}" dt="2025-04-24T08:17:54.767" v="74" actId="680"/>
        <pc:sldMkLst>
          <pc:docMk/>
          <pc:sldMk cId="2278833119" sldId="388"/>
        </pc:sldMkLst>
      </pc:sldChg>
      <pc:sldChg chg="new del">
        <pc:chgData name="Turan, Cagla" userId="060a9388-8142-4d1f-b3cf-812d9d2f3b92" providerId="ADAL" clId="{B73F95AA-0773-4E1D-8F79-AE520E9CDB60}" dt="2025-04-24T08:17:54.730" v="73" actId="680"/>
        <pc:sldMkLst>
          <pc:docMk/>
          <pc:sldMk cId="1815685505" sldId="389"/>
        </pc:sldMkLst>
      </pc:sldChg>
      <pc:sldChg chg="new del">
        <pc:chgData name="Turan, Cagla" userId="060a9388-8142-4d1f-b3cf-812d9d2f3b92" providerId="ADAL" clId="{B73F95AA-0773-4E1D-8F79-AE520E9CDB60}" dt="2025-04-24T08:17:54.683" v="72" actId="680"/>
        <pc:sldMkLst>
          <pc:docMk/>
          <pc:sldMk cId="1188407115" sldId="390"/>
        </pc:sldMkLst>
      </pc:sldChg>
      <pc:sldChg chg="new del">
        <pc:chgData name="Turan, Cagla" userId="060a9388-8142-4d1f-b3cf-812d9d2f3b92" providerId="ADAL" clId="{B73F95AA-0773-4E1D-8F79-AE520E9CDB60}" dt="2025-04-24T08:17:54.182" v="71" actId="680"/>
        <pc:sldMkLst>
          <pc:docMk/>
          <pc:sldMk cId="723267645" sldId="391"/>
        </pc:sldMkLst>
      </pc:sldChg>
      <pc:sldChg chg="add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1954190724" sldId="426"/>
        </pc:sldMkLst>
        <pc:spChg chg="mod">
          <ac:chgData name="Turan, Cagla" userId="060a9388-8142-4d1f-b3cf-812d9d2f3b92" providerId="ADAL" clId="{B73F95AA-0773-4E1D-8F79-AE520E9CDB60}" dt="2025-04-24T09:07:00.531" v="660" actId="1076"/>
          <ac:spMkLst>
            <pc:docMk/>
            <pc:sldMk cId="1954190724" sldId="426"/>
            <ac:spMk id="4" creationId="{63A82487-8748-74A0-CD7A-4D2F8C83844D}"/>
          </ac:spMkLst>
        </pc:spChg>
        <pc:spChg chg="add mod">
          <ac:chgData name="Turan, Cagla" userId="060a9388-8142-4d1f-b3cf-812d9d2f3b92" providerId="ADAL" clId="{B73F95AA-0773-4E1D-8F79-AE520E9CDB60}" dt="2025-04-24T08:46:46.072" v="438" actId="1076"/>
          <ac:spMkLst>
            <pc:docMk/>
            <pc:sldMk cId="1954190724" sldId="426"/>
            <ac:spMk id="5" creationId="{0125D4A2-F954-1A73-212F-0667C77EBC96}"/>
          </ac:spMkLst>
        </pc:spChg>
        <pc:spChg chg="add mod">
          <ac:chgData name="Turan, Cagla" userId="060a9388-8142-4d1f-b3cf-812d9d2f3b92" providerId="ADAL" clId="{B73F95AA-0773-4E1D-8F79-AE520E9CDB60}" dt="2025-04-24T08:47:00.387" v="440" actId="1076"/>
          <ac:spMkLst>
            <pc:docMk/>
            <pc:sldMk cId="1954190724" sldId="426"/>
            <ac:spMk id="6" creationId="{7C77F0EE-5EA2-896C-537A-97819DC9A8E6}"/>
          </ac:spMkLst>
        </pc:spChg>
        <pc:spChg chg="add mod">
          <ac:chgData name="Turan, Cagla" userId="060a9388-8142-4d1f-b3cf-812d9d2f3b92" providerId="ADAL" clId="{B73F95AA-0773-4E1D-8F79-AE520E9CDB60}" dt="2025-04-24T08:47:17.277" v="442" actId="1076"/>
          <ac:spMkLst>
            <pc:docMk/>
            <pc:sldMk cId="1954190724" sldId="426"/>
            <ac:spMk id="7" creationId="{1F77C885-ACC0-B530-FEF2-B8B4A8598352}"/>
          </ac:spMkLst>
        </pc:spChg>
        <pc:spChg chg="add mod">
          <ac:chgData name="Turan, Cagla" userId="060a9388-8142-4d1f-b3cf-812d9d2f3b92" providerId="ADAL" clId="{B73F95AA-0773-4E1D-8F79-AE520E9CDB60}" dt="2025-04-24T08:47:31.675" v="444" actId="1076"/>
          <ac:spMkLst>
            <pc:docMk/>
            <pc:sldMk cId="1954190724" sldId="426"/>
            <ac:spMk id="8" creationId="{8CF72144-07A9-421E-68DC-C1C563FBFABA}"/>
          </ac:spMkLst>
        </pc:spChg>
        <pc:spChg chg="add mod">
          <ac:chgData name="Turan, Cagla" userId="060a9388-8142-4d1f-b3cf-812d9d2f3b92" providerId="ADAL" clId="{B73F95AA-0773-4E1D-8F79-AE520E9CDB60}" dt="2025-04-24T08:47:44.937" v="446" actId="1076"/>
          <ac:spMkLst>
            <pc:docMk/>
            <pc:sldMk cId="1954190724" sldId="426"/>
            <ac:spMk id="9" creationId="{2EDD234E-4B3E-81D4-EA2E-F1744F7A482B}"/>
          </ac:spMkLst>
        </pc:spChg>
        <pc:spChg chg="mod">
          <ac:chgData name="Turan, Cagla" userId="060a9388-8142-4d1f-b3cf-812d9d2f3b92" providerId="ADAL" clId="{B73F95AA-0773-4E1D-8F79-AE520E9CDB60}" dt="2025-04-24T08:49:51.879" v="471" actId="122"/>
          <ac:spMkLst>
            <pc:docMk/>
            <pc:sldMk cId="1954190724" sldId="426"/>
            <ac:spMk id="10" creationId="{31427589-279F-25AF-C393-7643B83F0EA8}"/>
          </ac:spMkLst>
        </pc:spChg>
        <pc:spChg chg="mod">
          <ac:chgData name="Turan, Cagla" userId="060a9388-8142-4d1f-b3cf-812d9d2f3b92" providerId="ADAL" clId="{B73F95AA-0773-4E1D-8F79-AE520E9CDB60}" dt="2025-04-24T08:49:41.161" v="469" actId="1076"/>
          <ac:spMkLst>
            <pc:docMk/>
            <pc:sldMk cId="1954190724" sldId="426"/>
            <ac:spMk id="11" creationId="{45F4CCD4-57EE-650C-E8A4-7E1C486AA305}"/>
          </ac:spMkLst>
        </pc:spChg>
        <pc:spChg chg="mod">
          <ac:chgData name="Turan, Cagla" userId="060a9388-8142-4d1f-b3cf-812d9d2f3b92" providerId="ADAL" clId="{B73F95AA-0773-4E1D-8F79-AE520E9CDB60}" dt="2025-04-24T08:49:36.278" v="468" actId="1076"/>
          <ac:spMkLst>
            <pc:docMk/>
            <pc:sldMk cId="1954190724" sldId="426"/>
            <ac:spMk id="12" creationId="{12B04C4A-9042-D3F7-F72D-7C3AAFEBB3EA}"/>
          </ac:spMkLst>
        </pc:spChg>
        <pc:spChg chg="add mod">
          <ac:chgData name="Turan, Cagla" userId="060a9388-8142-4d1f-b3cf-812d9d2f3b92" providerId="ADAL" clId="{B73F95AA-0773-4E1D-8F79-AE520E9CDB60}" dt="2025-04-24T08:47:52.141" v="448" actId="1076"/>
          <ac:spMkLst>
            <pc:docMk/>
            <pc:sldMk cId="1954190724" sldId="426"/>
            <ac:spMk id="13" creationId="{7E8790CD-822A-6A19-DF6E-2EAA3E338EC1}"/>
          </ac:spMkLst>
        </pc:spChg>
        <pc:spChg chg="add mod">
          <ac:chgData name="Turan, Cagla" userId="060a9388-8142-4d1f-b3cf-812d9d2f3b92" providerId="ADAL" clId="{B73F95AA-0773-4E1D-8F79-AE520E9CDB60}" dt="2025-04-24T08:48:08.470" v="450" actId="1076"/>
          <ac:spMkLst>
            <pc:docMk/>
            <pc:sldMk cId="1954190724" sldId="426"/>
            <ac:spMk id="17" creationId="{BCB96ACB-4CB4-9166-94E5-248EC05D1F9A}"/>
          </ac:spMkLst>
        </pc:spChg>
        <pc:picChg chg="add mod">
          <ac:chgData name="Turan, Cagla" userId="060a9388-8142-4d1f-b3cf-812d9d2f3b92" providerId="ADAL" clId="{B73F95AA-0773-4E1D-8F79-AE520E9CDB60}" dt="2025-04-24T08:46:23.644" v="435" actId="1076"/>
          <ac:picMkLst>
            <pc:docMk/>
            <pc:sldMk cId="1954190724" sldId="426"/>
            <ac:picMk id="2" creationId="{3F6B672D-659B-2BE3-D4D1-C39EE68A1FAE}"/>
          </ac:picMkLst>
        </pc:picChg>
        <pc:picChg chg="add mod">
          <ac:chgData name="Turan, Cagla" userId="060a9388-8142-4d1f-b3cf-812d9d2f3b92" providerId="ADAL" clId="{B73F95AA-0773-4E1D-8F79-AE520E9CDB60}" dt="2025-04-24T08:46:18.530" v="434" actId="1076"/>
          <ac:picMkLst>
            <pc:docMk/>
            <pc:sldMk cId="1954190724" sldId="426"/>
            <ac:picMk id="3" creationId="{9E4EBAE5-6FC8-9B02-1FED-D3DD5A6562F3}"/>
          </ac:picMkLst>
        </pc:picChg>
        <pc:cxnChg chg="mod">
          <ac:chgData name="Turan, Cagla" userId="060a9388-8142-4d1f-b3cf-812d9d2f3b92" providerId="ADAL" clId="{B73F95AA-0773-4E1D-8F79-AE520E9CDB60}" dt="2025-04-24T08:42:17.615" v="333" actId="1076"/>
          <ac:cxnSpMkLst>
            <pc:docMk/>
            <pc:sldMk cId="1954190724" sldId="426"/>
            <ac:cxnSpMk id="16" creationId="{BE6ADD20-AA86-2393-96B8-ED545BBAAF6C}"/>
          </ac:cxnSpMkLst>
        </pc:cxnChg>
      </pc:sldChg>
      <pc:sldChg chg="add del">
        <pc:chgData name="Turan, Cagla" userId="060a9388-8142-4d1f-b3cf-812d9d2f3b92" providerId="ADAL" clId="{B73F95AA-0773-4E1D-8F79-AE520E9CDB60}" dt="2025-04-24T08:50:06.404" v="472" actId="2696"/>
        <pc:sldMkLst>
          <pc:docMk/>
          <pc:sldMk cId="699962403" sldId="427"/>
        </pc:sldMkLst>
      </pc:sldChg>
      <pc:sldChg chg="addSp del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3294049669" sldId="427"/>
        </pc:sldMkLst>
        <pc:spChg chg="mod">
          <ac:chgData name="Turan, Cagla" userId="060a9388-8142-4d1f-b3cf-812d9d2f3b92" providerId="ADAL" clId="{B73F95AA-0773-4E1D-8F79-AE520E9CDB60}" dt="2025-04-24T09:14:10.076" v="765" actId="20577"/>
          <ac:spMkLst>
            <pc:docMk/>
            <pc:sldMk cId="3294049669" sldId="427"/>
            <ac:spMk id="2" creationId="{B0314CB1-FD87-4BDB-8072-88C16EDC0F48}"/>
          </ac:spMkLst>
        </pc:spChg>
        <pc:spChg chg="add mod">
          <ac:chgData name="Turan, Cagla" userId="060a9388-8142-4d1f-b3cf-812d9d2f3b92" providerId="ADAL" clId="{B73F95AA-0773-4E1D-8F79-AE520E9CDB60}" dt="2025-04-24T09:14:33.197" v="769" actId="1076"/>
          <ac:spMkLst>
            <pc:docMk/>
            <pc:sldMk cId="3294049669" sldId="427"/>
            <ac:spMk id="3" creationId="{0DCFC6AB-FE6B-D159-B63F-09B4DAC7F330}"/>
          </ac:spMkLst>
        </pc:spChg>
        <pc:spChg chg="mod">
          <ac:chgData name="Turan, Cagla" userId="060a9388-8142-4d1f-b3cf-812d9d2f3b92" providerId="ADAL" clId="{B73F95AA-0773-4E1D-8F79-AE520E9CDB60}" dt="2025-04-24T09:13:24.697" v="715" actId="20577"/>
          <ac:spMkLst>
            <pc:docMk/>
            <pc:sldMk cId="3294049669" sldId="427"/>
            <ac:spMk id="4" creationId="{AEBE9413-9B9D-9FF2-E533-62261DD93BE4}"/>
          </ac:spMkLst>
        </pc:spChg>
        <pc:spChg chg="mod">
          <ac:chgData name="Turan, Cagla" userId="060a9388-8142-4d1f-b3cf-812d9d2f3b92" providerId="ADAL" clId="{B73F95AA-0773-4E1D-8F79-AE520E9CDB60}" dt="2025-04-24T09:13:18.737" v="714" actId="14100"/>
          <ac:spMkLst>
            <pc:docMk/>
            <pc:sldMk cId="3294049669" sldId="427"/>
            <ac:spMk id="5" creationId="{B21D3765-433A-0B9B-343E-4917A6C188BE}"/>
          </ac:spMkLst>
        </pc:spChg>
        <pc:spChg chg="del">
          <ac:chgData name="Turan, Cagla" userId="060a9388-8142-4d1f-b3cf-812d9d2f3b92" providerId="ADAL" clId="{B73F95AA-0773-4E1D-8F79-AE520E9CDB60}" dt="2025-04-24T09:14:25.988" v="768" actId="21"/>
          <ac:spMkLst>
            <pc:docMk/>
            <pc:sldMk cId="3294049669" sldId="427"/>
            <ac:spMk id="7" creationId="{50C30C57-5D7E-E9CB-9290-5DF8B04628C7}"/>
          </ac:spMkLst>
        </pc:spChg>
      </pc:sldChg>
      <pc:sldChg chg="add del">
        <pc:chgData name="Turan, Cagla" userId="060a9388-8142-4d1f-b3cf-812d9d2f3b92" providerId="ADAL" clId="{B73F95AA-0773-4E1D-8F79-AE520E9CDB60}" dt="2025-04-24T09:38:15.418" v="963" actId="2696"/>
        <pc:sldMkLst>
          <pc:docMk/>
          <pc:sldMk cId="206619489" sldId="434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2893251879" sldId="436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3428848357" sldId="437"/>
        </pc:sldMkLst>
      </pc:sldChg>
      <pc:sldChg chg="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152547379" sldId="441"/>
        </pc:sldMkLst>
        <pc:spChg chg="mod">
          <ac:chgData name="Turan, Cagla" userId="060a9388-8142-4d1f-b3cf-812d9d2f3b92" providerId="ADAL" clId="{B73F95AA-0773-4E1D-8F79-AE520E9CDB60}" dt="2025-04-24T09:51:43.486" v="1077" actId="1076"/>
          <ac:spMkLst>
            <pc:docMk/>
            <pc:sldMk cId="152547379" sldId="441"/>
            <ac:spMk id="10" creationId="{78C16CE2-B9BD-45B0-AFDC-9C8FA5F0C613}"/>
          </ac:spMkLst>
        </pc:spChg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2304395969" sldId="443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3185759374" sldId="445"/>
        </pc:sldMkLst>
      </pc:sldChg>
      <pc:sldChg chg="del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3988099000" sldId="446"/>
        </pc:sldMkLst>
        <pc:picChg chg="mod">
          <ac:chgData name="Turan, Cagla" userId="060a9388-8142-4d1f-b3cf-812d9d2f3b92" providerId="ADAL" clId="{B73F95AA-0773-4E1D-8F79-AE520E9CDB60}" dt="2025-04-24T09:42:19.616" v="978" actId="1076"/>
          <ac:picMkLst>
            <pc:docMk/>
            <pc:sldMk cId="3988099000" sldId="446"/>
            <ac:picMk id="4" creationId="{99854A75-983A-6A37-FF23-D3ED0DDDA145}"/>
          </ac:picMkLst>
        </pc:picChg>
        <pc:picChg chg="del">
          <ac:chgData name="Turan, Cagla" userId="060a9388-8142-4d1f-b3cf-812d9d2f3b92" providerId="ADAL" clId="{B73F95AA-0773-4E1D-8F79-AE520E9CDB60}" dt="2025-04-24T09:42:10.932" v="976" actId="21"/>
          <ac:picMkLst>
            <pc:docMk/>
            <pc:sldMk cId="3988099000" sldId="446"/>
            <ac:picMk id="9" creationId="{39D22D16-7D4B-AC3A-299B-B2D193C6AA76}"/>
          </ac:picMkLst>
        </pc:picChg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1071425074" sldId="448"/>
        </pc:sldMkLst>
      </pc:sldChg>
      <pc:sldChg chg="addSp del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719113050" sldId="449"/>
        </pc:sldMkLst>
        <pc:spChg chg="add mod">
          <ac:chgData name="Turan, Cagla" userId="060a9388-8142-4d1f-b3cf-812d9d2f3b92" providerId="ADAL" clId="{B73F95AA-0773-4E1D-8F79-AE520E9CDB60}" dt="2025-04-24T09:44:38.930" v="994" actId="14100"/>
          <ac:spMkLst>
            <pc:docMk/>
            <pc:sldMk cId="2719113050" sldId="449"/>
            <ac:spMk id="3" creationId="{BB93380B-7A82-378A-F4B3-208D97F10035}"/>
          </ac:spMkLst>
        </pc:spChg>
        <pc:spChg chg="add del mod">
          <ac:chgData name="Turan, Cagla" userId="060a9388-8142-4d1f-b3cf-812d9d2f3b92" providerId="ADAL" clId="{B73F95AA-0773-4E1D-8F79-AE520E9CDB60}" dt="2025-04-24T09:44:24.765" v="990" actId="21"/>
          <ac:spMkLst>
            <pc:docMk/>
            <pc:sldMk cId="2719113050" sldId="449"/>
            <ac:spMk id="5" creationId="{882E6DBF-A642-E0D5-F83B-8B3077D8C3AF}"/>
          </ac:spMkLst>
        </pc:spChg>
        <pc:spChg chg="add mod">
          <ac:chgData name="Turan, Cagla" userId="060a9388-8142-4d1f-b3cf-812d9d2f3b92" providerId="ADAL" clId="{B73F95AA-0773-4E1D-8F79-AE520E9CDB60}" dt="2025-04-24T09:44:42.972" v="996" actId="14100"/>
          <ac:spMkLst>
            <pc:docMk/>
            <pc:sldMk cId="2719113050" sldId="449"/>
            <ac:spMk id="6" creationId="{21106B0A-B5C1-B8BE-8119-BF890D5BC0FB}"/>
          </ac:spMkLst>
        </pc:spChg>
        <pc:picChg chg="mod">
          <ac:chgData name="Turan, Cagla" userId="060a9388-8142-4d1f-b3cf-812d9d2f3b92" providerId="ADAL" clId="{B73F95AA-0773-4E1D-8F79-AE520E9CDB60}" dt="2025-04-24T09:44:52.065" v="998" actId="1076"/>
          <ac:picMkLst>
            <pc:docMk/>
            <pc:sldMk cId="2719113050" sldId="449"/>
            <ac:picMk id="4" creationId="{50CA5E3B-41FD-17F2-A671-C56C8304D501}"/>
          </ac:picMkLst>
        </pc:picChg>
      </pc:sldChg>
      <pc:sldChg chg="add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3521728624" sldId="450"/>
        </pc:sldMkLst>
        <pc:spChg chg="add mod">
          <ac:chgData name="Turan, Cagla" userId="060a9388-8142-4d1f-b3cf-812d9d2f3b92" providerId="ADAL" clId="{B73F95AA-0773-4E1D-8F79-AE520E9CDB60}" dt="2025-04-24T09:48:00.233" v="1024" actId="1076"/>
          <ac:spMkLst>
            <pc:docMk/>
            <pc:sldMk cId="3521728624" sldId="450"/>
            <ac:spMk id="3" creationId="{734E29C7-4BC1-6148-AB1F-3F51FC57BB22}"/>
          </ac:spMkLst>
        </pc:spChg>
        <pc:spChg chg="add mod">
          <ac:chgData name="Turan, Cagla" userId="060a9388-8142-4d1f-b3cf-812d9d2f3b92" providerId="ADAL" clId="{B73F95AA-0773-4E1D-8F79-AE520E9CDB60}" dt="2025-04-24T09:46:33.667" v="1011"/>
          <ac:spMkLst>
            <pc:docMk/>
            <pc:sldMk cId="3521728624" sldId="450"/>
            <ac:spMk id="4" creationId="{8DCB1D71-CA11-B1EA-240D-833012D80351}"/>
          </ac:spMkLst>
        </pc:spChg>
        <pc:spChg chg="mod">
          <ac:chgData name="Turan, Cagla" userId="060a9388-8142-4d1f-b3cf-812d9d2f3b92" providerId="ADAL" clId="{B73F95AA-0773-4E1D-8F79-AE520E9CDB60}" dt="2025-04-24T09:45:55.375" v="1007" actId="1076"/>
          <ac:spMkLst>
            <pc:docMk/>
            <pc:sldMk cId="3521728624" sldId="450"/>
            <ac:spMk id="6" creationId="{8E067838-304B-B913-54A0-365FDDEAEC8E}"/>
          </ac:spMkLst>
        </pc:spChg>
        <pc:spChg chg="mod">
          <ac:chgData name="Turan, Cagla" userId="060a9388-8142-4d1f-b3cf-812d9d2f3b92" providerId="ADAL" clId="{B73F95AA-0773-4E1D-8F79-AE520E9CDB60}" dt="2025-04-24T09:47:10.942" v="1021" actId="14100"/>
          <ac:spMkLst>
            <pc:docMk/>
            <pc:sldMk cId="3521728624" sldId="450"/>
            <ac:spMk id="7" creationId="{5E5035F9-0963-3170-50D4-2CA8D93021BA}"/>
          </ac:spMkLst>
        </pc:spChg>
        <pc:spChg chg="mod">
          <ac:chgData name="Turan, Cagla" userId="060a9388-8142-4d1f-b3cf-812d9d2f3b92" providerId="ADAL" clId="{B73F95AA-0773-4E1D-8F79-AE520E9CDB60}" dt="2025-04-24T09:45:52.168" v="1006" actId="1076"/>
          <ac:spMkLst>
            <pc:docMk/>
            <pc:sldMk cId="3521728624" sldId="450"/>
            <ac:spMk id="8" creationId="{9AC37052-D9F6-7811-A6CB-CD3C1BB5D433}"/>
          </ac:spMkLst>
        </pc:spChg>
        <pc:spChg chg="add mod">
          <ac:chgData name="Turan, Cagla" userId="060a9388-8142-4d1f-b3cf-812d9d2f3b92" providerId="ADAL" clId="{B73F95AA-0773-4E1D-8F79-AE520E9CDB60}" dt="2025-04-24T09:46:40.402" v="1014" actId="1076"/>
          <ac:spMkLst>
            <pc:docMk/>
            <pc:sldMk cId="3521728624" sldId="450"/>
            <ac:spMk id="9" creationId="{9E3A88E0-BF14-4831-4590-5120D42FBED0}"/>
          </ac:spMkLst>
        </pc:spChg>
        <pc:spChg chg="add mod">
          <ac:chgData name="Turan, Cagla" userId="060a9388-8142-4d1f-b3cf-812d9d2f3b92" providerId="ADAL" clId="{B73F95AA-0773-4E1D-8F79-AE520E9CDB60}" dt="2025-04-24T09:48:03.495" v="1025" actId="1076"/>
          <ac:spMkLst>
            <pc:docMk/>
            <pc:sldMk cId="3521728624" sldId="450"/>
            <ac:spMk id="10" creationId="{81C4C647-FAA0-82F0-40B9-DE04696E80FA}"/>
          </ac:spMkLst>
        </pc:spChg>
        <pc:spChg chg="add mod">
          <ac:chgData name="Turan, Cagla" userId="060a9388-8142-4d1f-b3cf-812d9d2f3b92" providerId="ADAL" clId="{B73F95AA-0773-4E1D-8F79-AE520E9CDB60}" dt="2025-04-24T09:47:17.626" v="1022" actId="1076"/>
          <ac:spMkLst>
            <pc:docMk/>
            <pc:sldMk cId="3521728624" sldId="450"/>
            <ac:spMk id="11" creationId="{59D54EB5-2C6A-835A-A1EF-74721F265D42}"/>
          </ac:spMkLst>
        </pc:spChg>
        <pc:spChg chg="add mod">
          <ac:chgData name="Turan, Cagla" userId="060a9388-8142-4d1f-b3cf-812d9d2f3b92" providerId="ADAL" clId="{B73F95AA-0773-4E1D-8F79-AE520E9CDB60}" dt="2025-04-24T09:46:59.195" v="1018" actId="1076"/>
          <ac:spMkLst>
            <pc:docMk/>
            <pc:sldMk cId="3521728624" sldId="450"/>
            <ac:spMk id="12" creationId="{F8FFEA3D-9D57-D6AF-C7B5-54EBA1B1DC7D}"/>
          </ac:spMkLst>
        </pc:spChg>
        <pc:spChg chg="add mod">
          <ac:chgData name="Turan, Cagla" userId="060a9388-8142-4d1f-b3cf-812d9d2f3b92" providerId="ADAL" clId="{B73F95AA-0773-4E1D-8F79-AE520E9CDB60}" dt="2025-04-24T09:49:12.046" v="1034" actId="1076"/>
          <ac:spMkLst>
            <pc:docMk/>
            <pc:sldMk cId="3521728624" sldId="450"/>
            <ac:spMk id="13" creationId="{8F549D3F-D82A-97B8-869E-EA7E33F2FE5C}"/>
          </ac:spMkLst>
        </pc:spChg>
        <pc:spChg chg="add mod">
          <ac:chgData name="Turan, Cagla" userId="060a9388-8142-4d1f-b3cf-812d9d2f3b92" providerId="ADAL" clId="{B73F95AA-0773-4E1D-8F79-AE520E9CDB60}" dt="2025-04-24T09:49:37.084" v="1040" actId="1076"/>
          <ac:spMkLst>
            <pc:docMk/>
            <pc:sldMk cId="3521728624" sldId="450"/>
            <ac:spMk id="14" creationId="{75A4DA56-C427-7B07-9003-EED7763C2650}"/>
          </ac:spMkLst>
        </pc:spChg>
        <pc:spChg chg="add mod">
          <ac:chgData name="Turan, Cagla" userId="060a9388-8142-4d1f-b3cf-812d9d2f3b92" providerId="ADAL" clId="{B73F95AA-0773-4E1D-8F79-AE520E9CDB60}" dt="2025-04-24T09:50:05.585" v="1050" actId="1076"/>
          <ac:spMkLst>
            <pc:docMk/>
            <pc:sldMk cId="3521728624" sldId="450"/>
            <ac:spMk id="15" creationId="{A2DCD33B-B2E5-EEF2-2520-0636883BEAFB}"/>
          </ac:spMkLst>
        </pc:spChg>
        <pc:spChg chg="add mod">
          <ac:chgData name="Turan, Cagla" userId="060a9388-8142-4d1f-b3cf-812d9d2f3b92" providerId="ADAL" clId="{B73F95AA-0773-4E1D-8F79-AE520E9CDB60}" dt="2025-04-24T09:50:25.592" v="1054" actId="1076"/>
          <ac:spMkLst>
            <pc:docMk/>
            <pc:sldMk cId="3521728624" sldId="450"/>
            <ac:spMk id="16" creationId="{BAA3E150-D60B-3AC1-D43B-B3D6152248F6}"/>
          </ac:spMkLst>
        </pc:spChg>
        <pc:spChg chg="add mod">
          <ac:chgData name="Turan, Cagla" userId="060a9388-8142-4d1f-b3cf-812d9d2f3b92" providerId="ADAL" clId="{B73F95AA-0773-4E1D-8F79-AE520E9CDB60}" dt="2025-04-24T09:50:19.713" v="1053" actId="1076"/>
          <ac:spMkLst>
            <pc:docMk/>
            <pc:sldMk cId="3521728624" sldId="450"/>
            <ac:spMk id="17" creationId="{34F21250-27B4-E3C0-A212-BAC62D373F72}"/>
          </ac:spMkLst>
        </pc:spChg>
        <pc:picChg chg="mod">
          <ac:chgData name="Turan, Cagla" userId="060a9388-8142-4d1f-b3cf-812d9d2f3b92" providerId="ADAL" clId="{B73F95AA-0773-4E1D-8F79-AE520E9CDB60}" dt="2025-04-24T09:45:49.440" v="1005" actId="1076"/>
          <ac:picMkLst>
            <pc:docMk/>
            <pc:sldMk cId="3521728624" sldId="450"/>
            <ac:picMk id="5" creationId="{960DA998-57B3-2336-C55A-A47E78B48B48}"/>
          </ac:picMkLst>
        </pc:picChg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1016036819" sldId="455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913677195" sldId="458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3915940640" sldId="459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3607394344" sldId="468"/>
        </pc:sldMkLst>
      </pc:sldChg>
      <pc:sldChg chg="add del">
        <pc:chgData name="Turan, Cagla" userId="060a9388-8142-4d1f-b3cf-812d9d2f3b92" providerId="ADAL" clId="{B73F95AA-0773-4E1D-8F79-AE520E9CDB60}" dt="2025-04-24T10:31:24.225" v="1440" actId="2696"/>
        <pc:sldMkLst>
          <pc:docMk/>
          <pc:sldMk cId="3803182905" sldId="469"/>
        </pc:sldMkLst>
      </pc:sldChg>
      <pc:sldChg chg="addSp delSp modSp new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4136318773" sldId="470"/>
        </pc:sldMkLst>
        <pc:spChg chg="add mod">
          <ac:chgData name="Turan, Cagla" userId="060a9388-8142-4d1f-b3cf-812d9d2f3b92" providerId="ADAL" clId="{B73F95AA-0773-4E1D-8F79-AE520E9CDB60}" dt="2025-04-24T10:07:16.618" v="1181" actId="14100"/>
          <ac:spMkLst>
            <pc:docMk/>
            <pc:sldMk cId="4136318773" sldId="470"/>
            <ac:spMk id="2" creationId="{680C2942-EA26-384F-224F-64C44D93E309}"/>
          </ac:spMkLst>
        </pc:spChg>
        <pc:spChg chg="add mod">
          <ac:chgData name="Turan, Cagla" userId="060a9388-8142-4d1f-b3cf-812d9d2f3b92" providerId="ADAL" clId="{B73F95AA-0773-4E1D-8F79-AE520E9CDB60}" dt="2025-04-24T10:10:18.213" v="1225" actId="14100"/>
          <ac:spMkLst>
            <pc:docMk/>
            <pc:sldMk cId="4136318773" sldId="470"/>
            <ac:spMk id="3" creationId="{4EB1F919-AB66-24BF-793D-C42F28D6B86E}"/>
          </ac:spMkLst>
        </pc:spChg>
        <pc:spChg chg="add del mod">
          <ac:chgData name="Turan, Cagla" userId="060a9388-8142-4d1f-b3cf-812d9d2f3b92" providerId="ADAL" clId="{B73F95AA-0773-4E1D-8F79-AE520E9CDB60}" dt="2025-04-24T10:03:35.915" v="1162" actId="21"/>
          <ac:spMkLst>
            <pc:docMk/>
            <pc:sldMk cId="4136318773" sldId="470"/>
            <ac:spMk id="4" creationId="{C6790B8B-88CE-FD0F-D511-B940021ABD7B}"/>
          </ac:spMkLst>
        </pc:spChg>
        <pc:spChg chg="add mod">
          <ac:chgData name="Turan, Cagla" userId="060a9388-8142-4d1f-b3cf-812d9d2f3b92" providerId="ADAL" clId="{B73F95AA-0773-4E1D-8F79-AE520E9CDB60}" dt="2025-04-24T10:08:19.994" v="1198" actId="20577"/>
          <ac:spMkLst>
            <pc:docMk/>
            <pc:sldMk cId="4136318773" sldId="470"/>
            <ac:spMk id="13" creationId="{DBA76BCC-80C1-5D96-F568-160D253F5AD6}"/>
          </ac:spMkLst>
        </pc:spChg>
        <pc:spChg chg="add mod">
          <ac:chgData name="Turan, Cagla" userId="060a9388-8142-4d1f-b3cf-812d9d2f3b92" providerId="ADAL" clId="{B73F95AA-0773-4E1D-8F79-AE520E9CDB60}" dt="2025-04-24T10:09:30.738" v="1219" actId="207"/>
          <ac:spMkLst>
            <pc:docMk/>
            <pc:sldMk cId="4136318773" sldId="470"/>
            <ac:spMk id="15" creationId="{2BA1E0F2-DE65-6A02-2713-C15013B3873E}"/>
          </ac:spMkLst>
        </pc:spChg>
        <pc:spChg chg="add mod">
          <ac:chgData name="Turan, Cagla" userId="060a9388-8142-4d1f-b3cf-812d9d2f3b92" providerId="ADAL" clId="{B73F95AA-0773-4E1D-8F79-AE520E9CDB60}" dt="2025-04-24T10:09:58.063" v="1222"/>
          <ac:spMkLst>
            <pc:docMk/>
            <pc:sldMk cId="4136318773" sldId="470"/>
            <ac:spMk id="17" creationId="{E44793EA-B8BF-6743-5039-4AEBC0AE2BFA}"/>
          </ac:spMkLst>
        </pc:spChg>
        <pc:spChg chg="add mod">
          <ac:chgData name="Turan, Cagla" userId="060a9388-8142-4d1f-b3cf-812d9d2f3b92" providerId="ADAL" clId="{B73F95AA-0773-4E1D-8F79-AE520E9CDB60}" dt="2025-04-24T10:10:07.796" v="1223"/>
          <ac:spMkLst>
            <pc:docMk/>
            <pc:sldMk cId="4136318773" sldId="470"/>
            <ac:spMk id="18" creationId="{126F751D-0244-8B7C-7142-6D2E52AFBA1F}"/>
          </ac:spMkLst>
        </pc:spChg>
        <pc:picChg chg="add del mod">
          <ac:chgData name="Turan, Cagla" userId="060a9388-8142-4d1f-b3cf-812d9d2f3b92" providerId="ADAL" clId="{B73F95AA-0773-4E1D-8F79-AE520E9CDB60}" dt="2025-04-24T10:10:10.619" v="1224" actId="21"/>
          <ac:picMkLst>
            <pc:docMk/>
            <pc:sldMk cId="4136318773" sldId="470"/>
            <ac:picMk id="6" creationId="{5B2C105B-E1D6-13FD-346A-D9B1CB8A90F3}"/>
          </ac:picMkLst>
        </pc:picChg>
        <pc:picChg chg="add mod">
          <ac:chgData name="Turan, Cagla" userId="060a9388-8142-4d1f-b3cf-812d9d2f3b92" providerId="ADAL" clId="{B73F95AA-0773-4E1D-8F79-AE520E9CDB60}" dt="2025-04-24T10:08:36.753" v="1202" actId="1076"/>
          <ac:picMkLst>
            <pc:docMk/>
            <pc:sldMk cId="4136318773" sldId="470"/>
            <ac:picMk id="8" creationId="{B11518EE-CABB-C04C-27DE-90B7262A9E3E}"/>
          </ac:picMkLst>
        </pc:picChg>
        <pc:picChg chg="add del mod">
          <ac:chgData name="Turan, Cagla" userId="060a9388-8142-4d1f-b3cf-812d9d2f3b92" providerId="ADAL" clId="{B73F95AA-0773-4E1D-8F79-AE520E9CDB60}" dt="2025-04-24T10:05:41.636" v="1174" actId="21"/>
          <ac:picMkLst>
            <pc:docMk/>
            <pc:sldMk cId="4136318773" sldId="470"/>
            <ac:picMk id="9" creationId="{C8F5D60F-CA7A-5CCD-E1EE-EA3D11B70FEF}"/>
          </ac:picMkLst>
        </pc:picChg>
        <pc:picChg chg="add mod">
          <ac:chgData name="Turan, Cagla" userId="060a9388-8142-4d1f-b3cf-812d9d2f3b92" providerId="ADAL" clId="{B73F95AA-0773-4E1D-8F79-AE520E9CDB60}" dt="2025-04-24T10:07:45.769" v="1187" actId="207"/>
          <ac:picMkLst>
            <pc:docMk/>
            <pc:sldMk cId="4136318773" sldId="470"/>
            <ac:picMk id="11" creationId="{8666D750-654D-1E3B-B26D-FBBC24DFA38C}"/>
          </ac:picMkLst>
        </pc:picChg>
        <pc:picChg chg="add mod">
          <ac:chgData name="Turan, Cagla" userId="060a9388-8142-4d1f-b3cf-812d9d2f3b92" providerId="ADAL" clId="{B73F95AA-0773-4E1D-8F79-AE520E9CDB60}" dt="2025-04-24T10:09:49.294" v="1221"/>
          <ac:picMkLst>
            <pc:docMk/>
            <pc:sldMk cId="4136318773" sldId="470"/>
            <ac:picMk id="16" creationId="{1EC26DF7-0961-C6BC-09DA-2ECDF619F6AA}"/>
          </ac:picMkLst>
        </pc:picChg>
      </pc:sldChg>
      <pc:sldChg chg="add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2446045117" sldId="471"/>
        </pc:sldMkLst>
        <pc:spChg chg="mod">
          <ac:chgData name="Turan, Cagla" userId="060a9388-8142-4d1f-b3cf-812d9d2f3b92" providerId="ADAL" clId="{B73F95AA-0773-4E1D-8F79-AE520E9CDB60}" dt="2025-04-24T10:17:58.921" v="1325" actId="207"/>
          <ac:spMkLst>
            <pc:docMk/>
            <pc:sldMk cId="2446045117" sldId="471"/>
            <ac:spMk id="3" creationId="{E8DBEDAF-B8D0-9121-47C6-7E7A97EF2BA2}"/>
          </ac:spMkLst>
        </pc:spChg>
        <pc:spChg chg="add mod">
          <ac:chgData name="Turan, Cagla" userId="060a9388-8142-4d1f-b3cf-812d9d2f3b92" providerId="ADAL" clId="{B73F95AA-0773-4E1D-8F79-AE520E9CDB60}" dt="2025-04-24T10:17:52.015" v="1323" actId="207"/>
          <ac:spMkLst>
            <pc:docMk/>
            <pc:sldMk cId="2446045117" sldId="471"/>
            <ac:spMk id="7" creationId="{6C0640BE-A5A3-DC57-92B6-627F1EF70540}"/>
          </ac:spMkLst>
        </pc:spChg>
        <pc:spChg chg="add mod">
          <ac:chgData name="Turan, Cagla" userId="060a9388-8142-4d1f-b3cf-812d9d2f3b92" providerId="ADAL" clId="{B73F95AA-0773-4E1D-8F79-AE520E9CDB60}" dt="2025-04-24T10:17:59.452" v="1326" actId="1076"/>
          <ac:spMkLst>
            <pc:docMk/>
            <pc:sldMk cId="2446045117" sldId="471"/>
            <ac:spMk id="8" creationId="{312228DD-83CA-321D-35B5-78F4E7ED80EA}"/>
          </ac:spMkLst>
        </pc:spChg>
        <pc:spChg chg="add mod">
          <ac:chgData name="Turan, Cagla" userId="060a9388-8142-4d1f-b3cf-812d9d2f3b92" providerId="ADAL" clId="{B73F95AA-0773-4E1D-8F79-AE520E9CDB60}" dt="2025-04-24T10:18:05.815" v="1327" actId="14100"/>
          <ac:spMkLst>
            <pc:docMk/>
            <pc:sldMk cId="2446045117" sldId="471"/>
            <ac:spMk id="9" creationId="{0076DCFC-4510-0916-B3B6-24F27943A8AB}"/>
          </ac:spMkLst>
        </pc:spChg>
        <pc:spChg chg="add mod">
          <ac:chgData name="Turan, Cagla" userId="060a9388-8142-4d1f-b3cf-812d9d2f3b92" providerId="ADAL" clId="{B73F95AA-0773-4E1D-8F79-AE520E9CDB60}" dt="2025-04-24T10:18:24.843" v="1331" actId="1076"/>
          <ac:spMkLst>
            <pc:docMk/>
            <pc:sldMk cId="2446045117" sldId="471"/>
            <ac:spMk id="14" creationId="{A3217CA7-FE65-95D6-D1DE-DD0E415B6A70}"/>
          </ac:spMkLst>
        </pc:spChg>
        <pc:picChg chg="add mod">
          <ac:chgData name="Turan, Cagla" userId="060a9388-8142-4d1f-b3cf-812d9d2f3b92" providerId="ADAL" clId="{B73F95AA-0773-4E1D-8F79-AE520E9CDB60}" dt="2025-04-24T10:17:04.274" v="1316" actId="1076"/>
          <ac:picMkLst>
            <pc:docMk/>
            <pc:sldMk cId="2446045117" sldId="471"/>
            <ac:picMk id="11" creationId="{4F51F6C6-849A-6C8A-397B-A345A1D73D54}"/>
          </ac:picMkLst>
        </pc:picChg>
        <pc:picChg chg="add mod">
          <ac:chgData name="Turan, Cagla" userId="060a9388-8142-4d1f-b3cf-812d9d2f3b92" providerId="ADAL" clId="{B73F95AA-0773-4E1D-8F79-AE520E9CDB60}" dt="2025-04-24T10:17:35.146" v="1321" actId="207"/>
          <ac:picMkLst>
            <pc:docMk/>
            <pc:sldMk cId="2446045117" sldId="471"/>
            <ac:picMk id="13" creationId="{269704CB-57A5-FA76-F513-64A124DCDCFF}"/>
          </ac:picMkLst>
        </pc:picChg>
      </pc:sldChg>
      <pc:sldChg chg="addSp modSp add del">
        <pc:chgData name="Turan, Cagla" userId="060a9388-8142-4d1f-b3cf-812d9d2f3b92" providerId="ADAL" clId="{B73F95AA-0773-4E1D-8F79-AE520E9CDB60}" dt="2025-04-24T10:05:36.509" v="1173" actId="2696"/>
        <pc:sldMkLst>
          <pc:docMk/>
          <pc:sldMk cId="3122359021" sldId="471"/>
        </pc:sldMkLst>
        <pc:picChg chg="add mod">
          <ac:chgData name="Turan, Cagla" userId="060a9388-8142-4d1f-b3cf-812d9d2f3b92" providerId="ADAL" clId="{B73F95AA-0773-4E1D-8F79-AE520E9CDB60}" dt="2025-04-24T10:05:24.855" v="1172" actId="931"/>
          <ac:picMkLst>
            <pc:docMk/>
            <pc:sldMk cId="3122359021" sldId="471"/>
            <ac:picMk id="11" creationId="{10AAD8FF-292A-C0A3-4A16-9E61EF9B4037}"/>
          </ac:picMkLst>
        </pc:picChg>
      </pc:sldChg>
      <pc:sldChg chg="addSp delSp modSp add del mod">
        <pc:chgData name="Turan, Cagla" userId="060a9388-8142-4d1f-b3cf-812d9d2f3b92" providerId="ADAL" clId="{B73F95AA-0773-4E1D-8F79-AE520E9CDB60}" dt="2025-04-24T10:31:24.225" v="1440" actId="2696"/>
        <pc:sldMkLst>
          <pc:docMk/>
          <pc:sldMk cId="1404886915" sldId="472"/>
        </pc:sldMkLst>
        <pc:spChg chg="mod">
          <ac:chgData name="Turan, Cagla" userId="060a9388-8142-4d1f-b3cf-812d9d2f3b92" providerId="ADAL" clId="{B73F95AA-0773-4E1D-8F79-AE520E9CDB60}" dt="2025-04-24T10:23:05.230" v="1388" actId="14100"/>
          <ac:spMkLst>
            <pc:docMk/>
            <pc:sldMk cId="1404886915" sldId="472"/>
            <ac:spMk id="2" creationId="{24F9F43F-D578-9F7F-C4DA-D5F6E83E8307}"/>
          </ac:spMkLst>
        </pc:spChg>
        <pc:spChg chg="mod">
          <ac:chgData name="Turan, Cagla" userId="060a9388-8142-4d1f-b3cf-812d9d2f3b92" providerId="ADAL" clId="{B73F95AA-0773-4E1D-8F79-AE520E9CDB60}" dt="2025-04-24T10:23:11.354" v="1389" actId="14100"/>
          <ac:spMkLst>
            <pc:docMk/>
            <pc:sldMk cId="1404886915" sldId="472"/>
            <ac:spMk id="3" creationId="{6C62D220-2B9A-8401-8CB4-4A0578C68817}"/>
          </ac:spMkLst>
        </pc:spChg>
        <pc:spChg chg="add mod">
          <ac:chgData name="Turan, Cagla" userId="060a9388-8142-4d1f-b3cf-812d9d2f3b92" providerId="ADAL" clId="{B73F95AA-0773-4E1D-8F79-AE520E9CDB60}" dt="2025-04-24T10:23:00.653" v="1386" actId="1076"/>
          <ac:spMkLst>
            <pc:docMk/>
            <pc:sldMk cId="1404886915" sldId="472"/>
            <ac:spMk id="5" creationId="{72E6F5D5-6836-D271-134A-5859709A1505}"/>
          </ac:spMkLst>
        </pc:spChg>
        <pc:spChg chg="add mod">
          <ac:chgData name="Turan, Cagla" userId="060a9388-8142-4d1f-b3cf-812d9d2f3b92" providerId="ADAL" clId="{B73F95AA-0773-4E1D-8F79-AE520E9CDB60}" dt="2025-04-24T10:22:51.327" v="1383" actId="1076"/>
          <ac:spMkLst>
            <pc:docMk/>
            <pc:sldMk cId="1404886915" sldId="472"/>
            <ac:spMk id="7" creationId="{606E575B-458E-942D-95BC-77CE52AC11A3}"/>
          </ac:spMkLst>
        </pc:spChg>
        <pc:spChg chg="del mod">
          <ac:chgData name="Turan, Cagla" userId="060a9388-8142-4d1f-b3cf-812d9d2f3b92" providerId="ADAL" clId="{B73F95AA-0773-4E1D-8F79-AE520E9CDB60}" dt="2025-04-24T10:19:06.554" v="1335" actId="21"/>
          <ac:spMkLst>
            <pc:docMk/>
            <pc:sldMk cId="1404886915" sldId="472"/>
            <ac:spMk id="13" creationId="{11B96BA1-F2CC-0E2F-4702-4D685CA18EAF}"/>
          </ac:spMkLst>
        </pc:spChg>
        <pc:spChg chg="del">
          <ac:chgData name="Turan, Cagla" userId="060a9388-8142-4d1f-b3cf-812d9d2f3b92" providerId="ADAL" clId="{B73F95AA-0773-4E1D-8F79-AE520E9CDB60}" dt="2025-04-24T10:19:48.385" v="1340" actId="21"/>
          <ac:spMkLst>
            <pc:docMk/>
            <pc:sldMk cId="1404886915" sldId="472"/>
            <ac:spMk id="15" creationId="{AC8DE2B8-B27A-7320-D960-0B466835570F}"/>
          </ac:spMkLst>
        </pc:spChg>
        <pc:spChg chg="add mod">
          <ac:chgData name="Turan, Cagla" userId="060a9388-8142-4d1f-b3cf-812d9d2f3b92" providerId="ADAL" clId="{B73F95AA-0773-4E1D-8F79-AE520E9CDB60}" dt="2025-04-24T10:25:43.003" v="1402" actId="1076"/>
          <ac:spMkLst>
            <pc:docMk/>
            <pc:sldMk cId="1404886915" sldId="472"/>
            <ac:spMk id="21" creationId="{0F93CDC3-7A28-EA0A-9E78-B3FC26580D7F}"/>
          </ac:spMkLst>
        </pc:spChg>
        <pc:picChg chg="del mod">
          <ac:chgData name="Turan, Cagla" userId="060a9388-8142-4d1f-b3cf-812d9d2f3b92" providerId="ADAL" clId="{B73F95AA-0773-4E1D-8F79-AE520E9CDB60}" dt="2025-04-24T10:23:15.315" v="1390" actId="21"/>
          <ac:picMkLst>
            <pc:docMk/>
            <pc:sldMk cId="1404886915" sldId="472"/>
            <ac:picMk id="8" creationId="{F256D403-53A1-E12B-7A3B-B6C6138E19C4}"/>
          </ac:picMkLst>
        </pc:picChg>
        <pc:picChg chg="add del mod">
          <ac:chgData name="Turan, Cagla" userId="060a9388-8142-4d1f-b3cf-812d9d2f3b92" providerId="ADAL" clId="{B73F95AA-0773-4E1D-8F79-AE520E9CDB60}" dt="2025-04-24T10:24:14.616" v="1395" actId="21"/>
          <ac:picMkLst>
            <pc:docMk/>
            <pc:sldMk cId="1404886915" sldId="472"/>
            <ac:picMk id="10" creationId="{44A00B27-AA6C-5D61-0B91-3468E049583D}"/>
          </ac:picMkLst>
        </pc:picChg>
        <pc:picChg chg="del mod">
          <ac:chgData name="Turan, Cagla" userId="060a9388-8142-4d1f-b3cf-812d9d2f3b92" providerId="ADAL" clId="{B73F95AA-0773-4E1D-8F79-AE520E9CDB60}" dt="2025-04-24T10:23:17.236" v="1391" actId="21"/>
          <ac:picMkLst>
            <pc:docMk/>
            <pc:sldMk cId="1404886915" sldId="472"/>
            <ac:picMk id="11" creationId="{0F651F46-BA1C-E926-7B0C-F15031EFF974}"/>
          </ac:picMkLst>
        </pc:picChg>
        <pc:picChg chg="add mod">
          <ac:chgData name="Turan, Cagla" userId="060a9388-8142-4d1f-b3cf-812d9d2f3b92" providerId="ADAL" clId="{B73F95AA-0773-4E1D-8F79-AE520E9CDB60}" dt="2025-04-24T10:24:28.111" v="1397" actId="1076"/>
          <ac:picMkLst>
            <pc:docMk/>
            <pc:sldMk cId="1404886915" sldId="472"/>
            <ac:picMk id="14" creationId="{4885208E-A82B-35B3-3A0B-D1B3A615EDCC}"/>
          </ac:picMkLst>
        </pc:picChg>
        <pc:picChg chg="add mod">
          <ac:chgData name="Turan, Cagla" userId="060a9388-8142-4d1f-b3cf-812d9d2f3b92" providerId="ADAL" clId="{B73F95AA-0773-4E1D-8F79-AE520E9CDB60}" dt="2025-04-24T10:25:21.187" v="1400" actId="207"/>
          <ac:picMkLst>
            <pc:docMk/>
            <pc:sldMk cId="1404886915" sldId="472"/>
            <ac:picMk id="20" creationId="{97D7DA21-E7C5-4956-5C7D-5BD4BF9E40E2}"/>
          </ac:picMkLst>
        </pc:picChg>
      </pc:sldChg>
      <pc:sldMasterChg chg="addSldLayout delSldLayout">
        <pc:chgData name="Turan, Cagla" userId="060a9388-8142-4d1f-b3cf-812d9d2f3b92" providerId="ADAL" clId="{B73F95AA-0773-4E1D-8F79-AE520E9CDB60}" dt="2025-04-24T10:31:24.225" v="1440" actId="2696"/>
        <pc:sldMasterMkLst>
          <pc:docMk/>
          <pc:sldMasterMk cId="1725787008" sldId="2147483648"/>
        </pc:sldMasterMkLst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1725787008" sldId="2147483648"/>
            <pc:sldLayoutMk cId="159200303" sldId="2147483660"/>
          </pc:sldLayoutMkLst>
        </pc:sldLayoutChg>
      </pc:sldMasterChg>
      <pc:sldMasterChg chg="add del addSldLayout delSldLayout">
        <pc:chgData name="Turan, Cagla" userId="060a9388-8142-4d1f-b3cf-812d9d2f3b92" providerId="ADAL" clId="{B73F95AA-0773-4E1D-8F79-AE520E9CDB60}" dt="2025-04-24T10:31:24.225" v="1440" actId="2696"/>
        <pc:sldMasterMkLst>
          <pc:docMk/>
          <pc:sldMasterMk cId="3061035898" sldId="2147483661"/>
        </pc:sldMasterMkLst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2290458271" sldId="2147483662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2182632600" sldId="2147483663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4042274560" sldId="2147483664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1647607483" sldId="2147483665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1836347649" sldId="2147483666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3664982740" sldId="2147483667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3061035898" sldId="2147483661"/>
            <pc:sldLayoutMk cId="3349858868" sldId="2147483668"/>
          </pc:sldLayoutMkLst>
        </pc:sldLayoutChg>
      </pc:sldMasterChg>
      <pc:sldMasterChg chg="add del addSldLayout delSldLayout">
        <pc:chgData name="Turan, Cagla" userId="060a9388-8142-4d1f-b3cf-812d9d2f3b92" providerId="ADAL" clId="{B73F95AA-0773-4E1D-8F79-AE520E9CDB60}" dt="2025-04-24T10:31:24.225" v="1440" actId="2696"/>
        <pc:sldMasterMkLst>
          <pc:docMk/>
          <pc:sldMasterMk cId="2645703872" sldId="2147483669"/>
        </pc:sldMasterMkLst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853802448" sldId="2147483670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3920893289" sldId="2147483671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3829877696" sldId="2147483672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98576173" sldId="2147483673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381470945" sldId="2147483674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688105896" sldId="2147483675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825555845" sldId="2147483676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1143437308" sldId="2147483677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582699456" sldId="2147483678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40889288" sldId="2147483679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3529871965" sldId="2147483680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4277234267" sldId="2147483681"/>
          </pc:sldLayoutMkLst>
        </pc:sldLayoutChg>
        <pc:sldLayoutChg chg="del">
          <pc:chgData name="Turan, Cagla" userId="060a9388-8142-4d1f-b3cf-812d9d2f3b92" providerId="ADAL" clId="{B73F95AA-0773-4E1D-8F79-AE520E9CDB60}" dt="2025-04-24T09:54:57.717" v="1096" actId="2696"/>
          <pc:sldLayoutMkLst>
            <pc:docMk/>
            <pc:sldMasterMk cId="2645703872" sldId="2147483669"/>
            <pc:sldLayoutMk cId="1353444866" sldId="2147483682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4069703470" sldId="2147483683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988999811" sldId="2147483684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787485425" sldId="2147483685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1099153972" sldId="2147483686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9403187" sldId="2147483687"/>
          </pc:sldLayoutMkLst>
        </pc:sldLayoutChg>
        <pc:sldLayoutChg chg="add del">
          <pc:chgData name="Turan, Cagla" userId="060a9388-8142-4d1f-b3cf-812d9d2f3b92" providerId="ADAL" clId="{B73F95AA-0773-4E1D-8F79-AE520E9CDB60}" dt="2025-04-24T10:31:24.225" v="1440" actId="2696"/>
          <pc:sldLayoutMkLst>
            <pc:docMk/>
            <pc:sldMasterMk cId="2645703872" sldId="2147483669"/>
            <pc:sldLayoutMk cId="2025924546" sldId="2147483688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1.png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svg"/><Relationship Id="rId1" Type="http://schemas.openxmlformats.org/officeDocument/2006/relationships/image" Target="../media/image11.png"/><Relationship Id="rId6" Type="http://schemas.openxmlformats.org/officeDocument/2006/relationships/image" Target="../media/image21.svg"/><Relationship Id="rId5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A06EA-2D34-41D3-958A-0FE43B170700}" type="doc">
      <dgm:prSet loTypeId="urn:microsoft.com/office/officeart/2005/8/layout/vList4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4C8645B9-69CB-48A3-9EBC-AB91A6724FDF}">
      <dgm:prSet phldrT="[Metin]"/>
      <dgm:spPr/>
      <dgm:t>
        <a:bodyPr/>
        <a:lstStyle/>
        <a:p>
          <a:pPr>
            <a:buNone/>
          </a:pPr>
          <a:r>
            <a:rPr lang="tr-TR" b="1" dirty="0"/>
            <a:t>Hastalık Şiddeti </a:t>
          </a:r>
          <a:endParaRPr lang="tr-TR" dirty="0"/>
        </a:p>
      </dgm:t>
    </dgm:pt>
    <dgm:pt modelId="{9EF84713-7D71-441F-9DEF-61EE4C0D0753}" type="parTrans" cxnId="{C448BEEC-4D0D-49DF-AB2C-98177BBF28B0}">
      <dgm:prSet/>
      <dgm:spPr/>
      <dgm:t>
        <a:bodyPr/>
        <a:lstStyle/>
        <a:p>
          <a:endParaRPr lang="tr-TR"/>
        </a:p>
      </dgm:t>
    </dgm:pt>
    <dgm:pt modelId="{4C14763E-AEDD-4401-A60D-10EA72C73C88}" type="sibTrans" cxnId="{C448BEEC-4D0D-49DF-AB2C-98177BBF28B0}">
      <dgm:prSet/>
      <dgm:spPr/>
      <dgm:t>
        <a:bodyPr/>
        <a:lstStyle/>
        <a:p>
          <a:endParaRPr lang="tr-TR"/>
        </a:p>
      </dgm:t>
    </dgm:pt>
    <dgm:pt modelId="{2BEC4E98-C067-4562-B3E2-56EE99160132}">
      <dgm:prSet phldrT="[Metin]"/>
      <dgm:spPr/>
      <dgm:t>
        <a:bodyPr/>
        <a:lstStyle/>
        <a:p>
          <a:r>
            <a:rPr lang="tr-TR" dirty="0"/>
            <a:t>Hemofili B hastalarının </a:t>
          </a:r>
          <a:r>
            <a:rPr lang="tr-TR" b="1" dirty="0"/>
            <a:t>%35’inde ağır hemofili</a:t>
          </a:r>
          <a:r>
            <a:rPr lang="tr-TR" dirty="0"/>
            <a:t> mevcuttur.  Hemofili A’da bu oran %47’dir.</a:t>
          </a:r>
        </a:p>
      </dgm:t>
    </dgm:pt>
    <dgm:pt modelId="{19A7DEB2-67FC-445C-93F2-B031EA31C9D0}" type="parTrans" cxnId="{B8A0C7F4-BC30-46BA-9452-3498A6AFD8DB}">
      <dgm:prSet/>
      <dgm:spPr/>
      <dgm:t>
        <a:bodyPr/>
        <a:lstStyle/>
        <a:p>
          <a:endParaRPr lang="tr-TR"/>
        </a:p>
      </dgm:t>
    </dgm:pt>
    <dgm:pt modelId="{863416CF-4CDE-4C09-98DB-981310E639B9}" type="sibTrans" cxnId="{B8A0C7F4-BC30-46BA-9452-3498A6AFD8DB}">
      <dgm:prSet/>
      <dgm:spPr/>
      <dgm:t>
        <a:bodyPr/>
        <a:lstStyle/>
        <a:p>
          <a:endParaRPr lang="tr-TR"/>
        </a:p>
      </dgm:t>
    </dgm:pt>
    <dgm:pt modelId="{32AECC2C-A2AA-4650-B931-CC0D0A610BA7}">
      <dgm:prSet phldrT="[Metin]"/>
      <dgm:spPr/>
      <dgm:t>
        <a:bodyPr/>
        <a:lstStyle/>
        <a:p>
          <a:pPr>
            <a:buNone/>
          </a:pPr>
          <a:r>
            <a:rPr lang="tr-TR" b="1" dirty="0"/>
            <a:t>İnhibitör Gelişimi</a:t>
          </a:r>
          <a:endParaRPr lang="tr-TR" dirty="0"/>
        </a:p>
      </dgm:t>
    </dgm:pt>
    <dgm:pt modelId="{951A6400-E70D-40FC-B745-D5FDAB4714C5}" type="parTrans" cxnId="{7DE84DD8-6099-4C7A-9E7B-3FBD1F7B2621}">
      <dgm:prSet/>
      <dgm:spPr/>
      <dgm:t>
        <a:bodyPr/>
        <a:lstStyle/>
        <a:p>
          <a:endParaRPr lang="tr-TR"/>
        </a:p>
      </dgm:t>
    </dgm:pt>
    <dgm:pt modelId="{CD4EF81B-08CE-4202-82AD-0E379720FFBC}" type="sibTrans" cxnId="{7DE84DD8-6099-4C7A-9E7B-3FBD1F7B2621}">
      <dgm:prSet/>
      <dgm:spPr/>
      <dgm:t>
        <a:bodyPr/>
        <a:lstStyle/>
        <a:p>
          <a:endParaRPr lang="tr-TR"/>
        </a:p>
      </dgm:t>
    </dgm:pt>
    <dgm:pt modelId="{F88CCA64-D610-427B-A023-F0C845B4548E}">
      <dgm:prSet phldrT="[Metin]"/>
      <dgm:spPr/>
      <dgm:t>
        <a:bodyPr/>
        <a:lstStyle/>
        <a:p>
          <a:r>
            <a:rPr lang="tr-TR" dirty="0"/>
            <a:t>Hemofili B hastalarında </a:t>
          </a:r>
          <a:r>
            <a:rPr lang="tr-TR" b="1" dirty="0"/>
            <a:t>inhibitör insidansı %1–3</a:t>
          </a:r>
          <a:r>
            <a:rPr lang="tr-TR" dirty="0"/>
            <a:t> iken Hemofili A’da bu oran %13–30’dur.</a:t>
          </a:r>
        </a:p>
      </dgm:t>
    </dgm:pt>
    <dgm:pt modelId="{8BF00477-3F56-4927-AD37-EFC380EF1AB7}" type="parTrans" cxnId="{BA56F79D-D2AA-4777-89D2-E12BE40A4AAB}">
      <dgm:prSet/>
      <dgm:spPr/>
      <dgm:t>
        <a:bodyPr/>
        <a:lstStyle/>
        <a:p>
          <a:endParaRPr lang="tr-TR"/>
        </a:p>
      </dgm:t>
    </dgm:pt>
    <dgm:pt modelId="{54DA882A-89C0-4DAE-87A0-2947630DDA77}" type="sibTrans" cxnId="{BA56F79D-D2AA-4777-89D2-E12BE40A4AAB}">
      <dgm:prSet/>
      <dgm:spPr/>
      <dgm:t>
        <a:bodyPr/>
        <a:lstStyle/>
        <a:p>
          <a:endParaRPr lang="tr-TR"/>
        </a:p>
      </dgm:t>
    </dgm:pt>
    <dgm:pt modelId="{536C84B3-B833-41EC-AAA3-6424E64E3734}">
      <dgm:prSet/>
      <dgm:spPr/>
      <dgm:t>
        <a:bodyPr/>
        <a:lstStyle/>
        <a:p>
          <a:r>
            <a:rPr lang="tr-TR" b="1" dirty="0" err="1"/>
            <a:t>Allerjik</a:t>
          </a:r>
          <a:r>
            <a:rPr lang="tr-TR" b="1" dirty="0"/>
            <a:t> Reaksiyon</a:t>
          </a:r>
          <a:endParaRPr lang="tr-TR" dirty="0"/>
        </a:p>
      </dgm:t>
    </dgm:pt>
    <dgm:pt modelId="{8F9B7806-7F7C-49C6-B3F0-E3A315C74110}" type="parTrans" cxnId="{17ACD3F7-F815-4C8D-A881-D2BFF807F5C1}">
      <dgm:prSet/>
      <dgm:spPr/>
      <dgm:t>
        <a:bodyPr/>
        <a:lstStyle/>
        <a:p>
          <a:endParaRPr lang="tr-TR"/>
        </a:p>
      </dgm:t>
    </dgm:pt>
    <dgm:pt modelId="{2725ACE3-5111-4086-A029-CE65C6EAC322}" type="sibTrans" cxnId="{17ACD3F7-F815-4C8D-A881-D2BFF807F5C1}">
      <dgm:prSet/>
      <dgm:spPr/>
      <dgm:t>
        <a:bodyPr/>
        <a:lstStyle/>
        <a:p>
          <a:endParaRPr lang="tr-TR"/>
        </a:p>
      </dgm:t>
    </dgm:pt>
    <dgm:pt modelId="{9614657C-FC9E-4D5F-8BB4-6A7A81B452CC}">
      <dgm:prSet/>
      <dgm:spPr/>
      <dgm:t>
        <a:bodyPr/>
        <a:lstStyle/>
        <a:p>
          <a:r>
            <a:rPr lang="tr-TR" b="1" dirty="0"/>
            <a:t>Hemofili B’de alerjik reaksiyonlar</a:t>
          </a:r>
          <a:r>
            <a:rPr lang="tr-TR" dirty="0"/>
            <a:t>, Hemofili A’ya göre </a:t>
          </a:r>
          <a:r>
            <a:rPr lang="tr-TR" b="1" dirty="0"/>
            <a:t>daha sık</a:t>
          </a:r>
          <a:r>
            <a:rPr lang="tr-TR" dirty="0"/>
            <a:t> görülür.</a:t>
          </a:r>
        </a:p>
      </dgm:t>
    </dgm:pt>
    <dgm:pt modelId="{8BD4ECEF-70F1-4E39-B5A1-29BD021E75FA}" type="parTrans" cxnId="{B4897984-D714-4900-BA17-E80C0107B305}">
      <dgm:prSet/>
      <dgm:spPr/>
      <dgm:t>
        <a:bodyPr/>
        <a:lstStyle/>
        <a:p>
          <a:endParaRPr lang="tr-TR"/>
        </a:p>
      </dgm:t>
    </dgm:pt>
    <dgm:pt modelId="{E25A4315-B23A-4F7A-B756-FA5A2F1BB92C}" type="sibTrans" cxnId="{B4897984-D714-4900-BA17-E80C0107B305}">
      <dgm:prSet/>
      <dgm:spPr/>
      <dgm:t>
        <a:bodyPr/>
        <a:lstStyle/>
        <a:p>
          <a:endParaRPr lang="tr-TR"/>
        </a:p>
      </dgm:t>
    </dgm:pt>
    <dgm:pt modelId="{468D67B4-94F3-4121-BCE9-218FCBE2655C}">
      <dgm:prSet/>
      <dgm:spPr/>
      <dgm:t>
        <a:bodyPr/>
        <a:lstStyle/>
        <a:p>
          <a:r>
            <a:rPr lang="tr-TR" b="1" dirty="0"/>
            <a:t>Farmakokinetik Farklılıklar</a:t>
          </a:r>
          <a:endParaRPr lang="tr-TR" dirty="0"/>
        </a:p>
      </dgm:t>
    </dgm:pt>
    <dgm:pt modelId="{18EE8ABD-8F2C-402B-8037-2AFD825290AA}" type="parTrans" cxnId="{AE2AB693-4B6F-47DC-AA28-3E7139861AE6}">
      <dgm:prSet/>
      <dgm:spPr/>
      <dgm:t>
        <a:bodyPr/>
        <a:lstStyle/>
        <a:p>
          <a:endParaRPr lang="tr-TR"/>
        </a:p>
      </dgm:t>
    </dgm:pt>
    <dgm:pt modelId="{C5D78BEE-5EA9-44CF-85F0-DB2D16876289}" type="sibTrans" cxnId="{AE2AB693-4B6F-47DC-AA28-3E7139861AE6}">
      <dgm:prSet/>
      <dgm:spPr/>
      <dgm:t>
        <a:bodyPr/>
        <a:lstStyle/>
        <a:p>
          <a:endParaRPr lang="tr-TR"/>
        </a:p>
      </dgm:t>
    </dgm:pt>
    <dgm:pt modelId="{955D8ED1-46CF-452C-979E-5B68AF065643}">
      <dgm:prSet/>
      <dgm:spPr/>
      <dgm:t>
        <a:bodyPr/>
        <a:lstStyle/>
        <a:p>
          <a:r>
            <a:rPr lang="tr-TR" b="1" dirty="0"/>
            <a:t>Faktör </a:t>
          </a:r>
          <a:r>
            <a:rPr lang="tr-TR" b="1" dirty="0" err="1"/>
            <a:t>IX</a:t>
          </a:r>
          <a:r>
            <a:rPr lang="tr-TR" dirty="0" err="1"/>
            <a:t>’un</a:t>
          </a:r>
          <a:r>
            <a:rPr lang="tr-TR" dirty="0"/>
            <a:t> farmakokinetiği, </a:t>
          </a:r>
          <a:r>
            <a:rPr lang="tr-TR" b="1" dirty="0"/>
            <a:t>Faktör VIII</a:t>
          </a:r>
          <a:r>
            <a:rPr lang="tr-TR" dirty="0"/>
            <a:t> ile </a:t>
          </a:r>
          <a:r>
            <a:rPr lang="tr-TR" b="1" dirty="0"/>
            <a:t>aynı değildir.</a:t>
          </a:r>
          <a:endParaRPr lang="tr-TR" dirty="0"/>
        </a:p>
      </dgm:t>
    </dgm:pt>
    <dgm:pt modelId="{CECC627A-86D8-4A61-93DD-EAA5F3034F79}" type="parTrans" cxnId="{CB05F980-B001-4EAD-9D74-0C2E2A4CD1B1}">
      <dgm:prSet/>
      <dgm:spPr/>
      <dgm:t>
        <a:bodyPr/>
        <a:lstStyle/>
        <a:p>
          <a:endParaRPr lang="tr-TR"/>
        </a:p>
      </dgm:t>
    </dgm:pt>
    <dgm:pt modelId="{CA03C8DB-1E94-4399-9547-B837E76867AE}" type="sibTrans" cxnId="{CB05F980-B001-4EAD-9D74-0C2E2A4CD1B1}">
      <dgm:prSet/>
      <dgm:spPr/>
      <dgm:t>
        <a:bodyPr/>
        <a:lstStyle/>
        <a:p>
          <a:endParaRPr lang="tr-TR"/>
        </a:p>
      </dgm:t>
    </dgm:pt>
    <dgm:pt modelId="{A2598575-05F6-4B9A-9045-89AE39B2C447}">
      <dgm:prSet phldrT="[Metin]"/>
      <dgm:spPr/>
      <dgm:t>
        <a:bodyPr/>
        <a:lstStyle/>
        <a:p>
          <a:pPr>
            <a:buNone/>
          </a:pPr>
          <a:r>
            <a:rPr lang="tr-TR" b="1" dirty="0"/>
            <a:t>İnsidans</a:t>
          </a:r>
          <a:endParaRPr lang="tr-TR" dirty="0"/>
        </a:p>
      </dgm:t>
    </dgm:pt>
    <dgm:pt modelId="{4B79E646-A913-4BD8-9490-38509DEF7C2F}" type="sibTrans" cxnId="{FD0620C4-9B0B-4E70-B4DE-9F6725CCCC70}">
      <dgm:prSet/>
      <dgm:spPr/>
      <dgm:t>
        <a:bodyPr/>
        <a:lstStyle/>
        <a:p>
          <a:endParaRPr lang="tr-TR"/>
        </a:p>
      </dgm:t>
    </dgm:pt>
    <dgm:pt modelId="{9D42E681-B95C-4F12-B2E5-CA087FD9BBF7}" type="parTrans" cxnId="{FD0620C4-9B0B-4E70-B4DE-9F6725CCCC70}">
      <dgm:prSet/>
      <dgm:spPr/>
      <dgm:t>
        <a:bodyPr/>
        <a:lstStyle/>
        <a:p>
          <a:endParaRPr lang="tr-TR"/>
        </a:p>
      </dgm:t>
    </dgm:pt>
    <dgm:pt modelId="{B2FA845C-9701-4064-AAE2-06732013AE0F}">
      <dgm:prSet phldrT="[Metin]"/>
      <dgm:spPr/>
      <dgm:t>
        <a:bodyPr/>
        <a:lstStyle/>
        <a:p>
          <a:r>
            <a:rPr lang="tr-TR" b="1" dirty="0"/>
            <a:t>Hemofili B</a:t>
          </a:r>
          <a:r>
            <a:rPr lang="tr-TR" dirty="0"/>
            <a:t>, </a:t>
          </a:r>
          <a:r>
            <a:rPr lang="tr-TR" b="1" dirty="0"/>
            <a:t>Hemofili A’ya göre 6 kat daha az</a:t>
          </a:r>
          <a:r>
            <a:rPr lang="tr-TR" dirty="0"/>
            <a:t> görülür.</a:t>
          </a:r>
        </a:p>
      </dgm:t>
    </dgm:pt>
    <dgm:pt modelId="{37B1884B-E5B3-4E96-9752-DE1519E33EE4}" type="sibTrans" cxnId="{DEA68EC4-EAEB-41FF-975F-9643C7898EF8}">
      <dgm:prSet/>
      <dgm:spPr/>
      <dgm:t>
        <a:bodyPr/>
        <a:lstStyle/>
        <a:p>
          <a:endParaRPr lang="tr-TR"/>
        </a:p>
      </dgm:t>
    </dgm:pt>
    <dgm:pt modelId="{898B51B7-B3B0-4BC8-8754-6444934B2467}" type="parTrans" cxnId="{DEA68EC4-EAEB-41FF-975F-9643C7898EF8}">
      <dgm:prSet/>
      <dgm:spPr/>
      <dgm:t>
        <a:bodyPr/>
        <a:lstStyle/>
        <a:p>
          <a:endParaRPr lang="tr-TR"/>
        </a:p>
      </dgm:t>
    </dgm:pt>
    <dgm:pt modelId="{8D7FD808-FC46-4260-96AA-555238F49F18}" type="pres">
      <dgm:prSet presAssocID="{271A06EA-2D34-41D3-958A-0FE43B1707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5A31CF-F243-4BE4-A39A-E7FF6FB70EB1}" type="pres">
      <dgm:prSet presAssocID="{A2598575-05F6-4B9A-9045-89AE39B2C447}" presName="comp" presStyleCnt="0"/>
      <dgm:spPr/>
    </dgm:pt>
    <dgm:pt modelId="{09127D62-F53A-43BD-B648-85DFDB74096C}" type="pres">
      <dgm:prSet presAssocID="{A2598575-05F6-4B9A-9045-89AE39B2C447}" presName="box" presStyleLbl="node1" presStyleIdx="0" presStyleCnt="5"/>
      <dgm:spPr/>
      <dgm:t>
        <a:bodyPr/>
        <a:lstStyle/>
        <a:p>
          <a:endParaRPr lang="tr-TR"/>
        </a:p>
      </dgm:t>
    </dgm:pt>
    <dgm:pt modelId="{5EA62FF5-6126-4A16-9A68-B95D99A4CED5}" type="pres">
      <dgm:prSet presAssocID="{A2598575-05F6-4B9A-9045-89AE39B2C447}" presName="img" presStyleLbl="fgImgPlace1" presStyleIdx="0" presStyleCnt="5"/>
      <dgm:spPr/>
    </dgm:pt>
    <dgm:pt modelId="{86D4E8B5-135E-47A9-9EFC-62F464358AE8}" type="pres">
      <dgm:prSet presAssocID="{A2598575-05F6-4B9A-9045-89AE39B2C44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E03F23-50AC-4D53-B976-5514C8A43E4D}" type="pres">
      <dgm:prSet presAssocID="{4B79E646-A913-4BD8-9490-38509DEF7C2F}" presName="spacer" presStyleCnt="0"/>
      <dgm:spPr/>
    </dgm:pt>
    <dgm:pt modelId="{E1071A17-B71F-4C03-8374-BCCA336E174B}" type="pres">
      <dgm:prSet presAssocID="{4C8645B9-69CB-48A3-9EBC-AB91A6724FDF}" presName="comp" presStyleCnt="0"/>
      <dgm:spPr/>
    </dgm:pt>
    <dgm:pt modelId="{2A7B2BBA-81E3-4A41-8F60-BF97AB9C7B89}" type="pres">
      <dgm:prSet presAssocID="{4C8645B9-69CB-48A3-9EBC-AB91A6724FDF}" presName="box" presStyleLbl="node1" presStyleIdx="1" presStyleCnt="5"/>
      <dgm:spPr/>
      <dgm:t>
        <a:bodyPr/>
        <a:lstStyle/>
        <a:p>
          <a:endParaRPr lang="tr-TR"/>
        </a:p>
      </dgm:t>
    </dgm:pt>
    <dgm:pt modelId="{8BA3796B-E39B-41E3-81BB-970DBE1A36F7}" type="pres">
      <dgm:prSet presAssocID="{4C8645B9-69CB-48A3-9EBC-AB91A6724FDF}" presName="img" presStyleLbl="fgImgPlace1" presStyleIdx="1" presStyleCnt="5"/>
      <dgm:spPr/>
    </dgm:pt>
    <dgm:pt modelId="{24797C14-DDC1-40CF-B9CF-362F0297E2B4}" type="pres">
      <dgm:prSet presAssocID="{4C8645B9-69CB-48A3-9EBC-AB91A6724FD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475D5D-AC84-486E-805B-31C1177EF212}" type="pres">
      <dgm:prSet presAssocID="{4C14763E-AEDD-4401-A60D-10EA72C73C88}" presName="spacer" presStyleCnt="0"/>
      <dgm:spPr/>
    </dgm:pt>
    <dgm:pt modelId="{BCAAFE07-3555-4ACD-8303-735A92B7507A}" type="pres">
      <dgm:prSet presAssocID="{32AECC2C-A2AA-4650-B931-CC0D0A610BA7}" presName="comp" presStyleCnt="0"/>
      <dgm:spPr/>
    </dgm:pt>
    <dgm:pt modelId="{5BB65B08-67CC-49FF-8A2E-4D04B9E41F4C}" type="pres">
      <dgm:prSet presAssocID="{32AECC2C-A2AA-4650-B931-CC0D0A610BA7}" presName="box" presStyleLbl="node1" presStyleIdx="2" presStyleCnt="5"/>
      <dgm:spPr/>
      <dgm:t>
        <a:bodyPr/>
        <a:lstStyle/>
        <a:p>
          <a:endParaRPr lang="tr-TR"/>
        </a:p>
      </dgm:t>
    </dgm:pt>
    <dgm:pt modelId="{3BCA4836-AEA5-45F8-8B52-C4233EB69E63}" type="pres">
      <dgm:prSet presAssocID="{32AECC2C-A2AA-4650-B931-CC0D0A610BA7}" presName="img" presStyleLbl="fgImgPlace1" presStyleIdx="2" presStyleCnt="5"/>
      <dgm:spPr/>
    </dgm:pt>
    <dgm:pt modelId="{5F191420-7D7B-4043-A54B-6D35A65E19E6}" type="pres">
      <dgm:prSet presAssocID="{32AECC2C-A2AA-4650-B931-CC0D0A610BA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F02AD2-4402-4C6A-906C-A317D5052F19}" type="pres">
      <dgm:prSet presAssocID="{CD4EF81B-08CE-4202-82AD-0E379720FFBC}" presName="spacer" presStyleCnt="0"/>
      <dgm:spPr/>
    </dgm:pt>
    <dgm:pt modelId="{C38400DB-B060-45C9-BB87-B5505D0ADE01}" type="pres">
      <dgm:prSet presAssocID="{536C84B3-B833-41EC-AAA3-6424E64E3734}" presName="comp" presStyleCnt="0"/>
      <dgm:spPr/>
    </dgm:pt>
    <dgm:pt modelId="{664039EE-F8D9-47DC-85BD-06C143708D9F}" type="pres">
      <dgm:prSet presAssocID="{536C84B3-B833-41EC-AAA3-6424E64E3734}" presName="box" presStyleLbl="node1" presStyleIdx="3" presStyleCnt="5"/>
      <dgm:spPr/>
      <dgm:t>
        <a:bodyPr/>
        <a:lstStyle/>
        <a:p>
          <a:endParaRPr lang="tr-TR"/>
        </a:p>
      </dgm:t>
    </dgm:pt>
    <dgm:pt modelId="{F418D04D-145B-4133-A285-41BC778D1C70}" type="pres">
      <dgm:prSet presAssocID="{536C84B3-B833-41EC-AAA3-6424E64E3734}" presName="img" presStyleLbl="fgImgPlace1" presStyleIdx="3" presStyleCnt="5"/>
      <dgm:spPr/>
    </dgm:pt>
    <dgm:pt modelId="{4AF77457-65F6-42FD-B493-AD29910CC699}" type="pres">
      <dgm:prSet presAssocID="{536C84B3-B833-41EC-AAA3-6424E64E373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27FB33-9447-473C-BE6E-3731AA8D5BB0}" type="pres">
      <dgm:prSet presAssocID="{2725ACE3-5111-4086-A029-CE65C6EAC322}" presName="spacer" presStyleCnt="0"/>
      <dgm:spPr/>
    </dgm:pt>
    <dgm:pt modelId="{A0841B15-F936-450A-A4AC-BD9630225DB9}" type="pres">
      <dgm:prSet presAssocID="{468D67B4-94F3-4121-BCE9-218FCBE2655C}" presName="comp" presStyleCnt="0"/>
      <dgm:spPr/>
    </dgm:pt>
    <dgm:pt modelId="{55B4270D-8100-4DB2-9E45-3D9CB9E5BB2C}" type="pres">
      <dgm:prSet presAssocID="{468D67B4-94F3-4121-BCE9-218FCBE2655C}" presName="box" presStyleLbl="node1" presStyleIdx="4" presStyleCnt="5"/>
      <dgm:spPr/>
      <dgm:t>
        <a:bodyPr/>
        <a:lstStyle/>
        <a:p>
          <a:endParaRPr lang="tr-TR"/>
        </a:p>
      </dgm:t>
    </dgm:pt>
    <dgm:pt modelId="{94152883-1E6A-4D6F-8B75-0E1B09470CCA}" type="pres">
      <dgm:prSet presAssocID="{468D67B4-94F3-4121-BCE9-218FCBE2655C}" presName="img" presStyleLbl="fgImgPlace1" presStyleIdx="4" presStyleCnt="5"/>
      <dgm:spPr/>
    </dgm:pt>
    <dgm:pt modelId="{7E869F82-CB20-4FC1-AAFB-CAE9DF14D246}" type="pres">
      <dgm:prSet presAssocID="{468D67B4-94F3-4121-BCE9-218FCBE2655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9EA83F-895B-4F0D-867E-66D40334F8FE}" type="presOf" srcId="{4C8645B9-69CB-48A3-9EBC-AB91A6724FDF}" destId="{2A7B2BBA-81E3-4A41-8F60-BF97AB9C7B89}" srcOrd="0" destOrd="0" presId="urn:microsoft.com/office/officeart/2005/8/layout/vList4#1"/>
    <dgm:cxn modelId="{92F5EA42-E906-4D7D-9244-36FD396461F4}" type="presOf" srcId="{536C84B3-B833-41EC-AAA3-6424E64E3734}" destId="{4AF77457-65F6-42FD-B493-AD29910CC699}" srcOrd="1" destOrd="0" presId="urn:microsoft.com/office/officeart/2005/8/layout/vList4#1"/>
    <dgm:cxn modelId="{E7D1716B-2DA6-480C-B08B-78421F559CF5}" type="presOf" srcId="{955D8ED1-46CF-452C-979E-5B68AF065643}" destId="{7E869F82-CB20-4FC1-AAFB-CAE9DF14D246}" srcOrd="1" destOrd="1" presId="urn:microsoft.com/office/officeart/2005/8/layout/vList4#1"/>
    <dgm:cxn modelId="{CF097A74-CD4F-4C2A-AEA4-D56776E69411}" type="presOf" srcId="{32AECC2C-A2AA-4650-B931-CC0D0A610BA7}" destId="{5F191420-7D7B-4043-A54B-6D35A65E19E6}" srcOrd="1" destOrd="0" presId="urn:microsoft.com/office/officeart/2005/8/layout/vList4#1"/>
    <dgm:cxn modelId="{AE2AB693-4B6F-47DC-AA28-3E7139861AE6}" srcId="{271A06EA-2D34-41D3-958A-0FE43B170700}" destId="{468D67B4-94F3-4121-BCE9-218FCBE2655C}" srcOrd="4" destOrd="0" parTransId="{18EE8ABD-8F2C-402B-8037-2AFD825290AA}" sibTransId="{C5D78BEE-5EA9-44CF-85F0-DB2D16876289}"/>
    <dgm:cxn modelId="{9D911747-2802-42FC-8A5A-5992A4F731F2}" type="presOf" srcId="{468D67B4-94F3-4121-BCE9-218FCBE2655C}" destId="{7E869F82-CB20-4FC1-AAFB-CAE9DF14D246}" srcOrd="1" destOrd="0" presId="urn:microsoft.com/office/officeart/2005/8/layout/vList4#1"/>
    <dgm:cxn modelId="{9DE3D489-25C2-4EA2-B5D1-3AD164365810}" type="presOf" srcId="{4C8645B9-69CB-48A3-9EBC-AB91A6724FDF}" destId="{24797C14-DDC1-40CF-B9CF-362F0297E2B4}" srcOrd="1" destOrd="0" presId="urn:microsoft.com/office/officeart/2005/8/layout/vList4#1"/>
    <dgm:cxn modelId="{BFBCC43B-47CA-4B5E-A67B-A819378C1692}" type="presOf" srcId="{2BEC4E98-C067-4562-B3E2-56EE99160132}" destId="{24797C14-DDC1-40CF-B9CF-362F0297E2B4}" srcOrd="1" destOrd="1" presId="urn:microsoft.com/office/officeart/2005/8/layout/vList4#1"/>
    <dgm:cxn modelId="{51CE4CE8-479F-4021-8A8B-5A999614AC60}" type="presOf" srcId="{A2598575-05F6-4B9A-9045-89AE39B2C447}" destId="{86D4E8B5-135E-47A9-9EFC-62F464358AE8}" srcOrd="1" destOrd="0" presId="urn:microsoft.com/office/officeart/2005/8/layout/vList4#1"/>
    <dgm:cxn modelId="{AD6D5DBF-C8BE-477D-9EA8-1B5D02C69AC0}" type="presOf" srcId="{B2FA845C-9701-4064-AAE2-06732013AE0F}" destId="{09127D62-F53A-43BD-B648-85DFDB74096C}" srcOrd="0" destOrd="1" presId="urn:microsoft.com/office/officeart/2005/8/layout/vList4#1"/>
    <dgm:cxn modelId="{17ACD3F7-F815-4C8D-A881-D2BFF807F5C1}" srcId="{271A06EA-2D34-41D3-958A-0FE43B170700}" destId="{536C84B3-B833-41EC-AAA3-6424E64E3734}" srcOrd="3" destOrd="0" parTransId="{8F9B7806-7F7C-49C6-B3F0-E3A315C74110}" sibTransId="{2725ACE3-5111-4086-A029-CE65C6EAC322}"/>
    <dgm:cxn modelId="{B8A0C7F4-BC30-46BA-9452-3498A6AFD8DB}" srcId="{4C8645B9-69CB-48A3-9EBC-AB91A6724FDF}" destId="{2BEC4E98-C067-4562-B3E2-56EE99160132}" srcOrd="0" destOrd="0" parTransId="{19A7DEB2-67FC-445C-93F2-B031EA31C9D0}" sibTransId="{863416CF-4CDE-4C09-98DB-981310E639B9}"/>
    <dgm:cxn modelId="{4E3C4A51-2D23-4C59-B376-B28C2AB1A20A}" type="presOf" srcId="{F88CCA64-D610-427B-A023-F0C845B4548E}" destId="{5BB65B08-67CC-49FF-8A2E-4D04B9E41F4C}" srcOrd="0" destOrd="1" presId="urn:microsoft.com/office/officeart/2005/8/layout/vList4#1"/>
    <dgm:cxn modelId="{A5BE89B5-5844-4300-8425-6C44E4FA9273}" type="presOf" srcId="{B2FA845C-9701-4064-AAE2-06732013AE0F}" destId="{86D4E8B5-135E-47A9-9EFC-62F464358AE8}" srcOrd="1" destOrd="1" presId="urn:microsoft.com/office/officeart/2005/8/layout/vList4#1"/>
    <dgm:cxn modelId="{DEA68EC4-EAEB-41FF-975F-9643C7898EF8}" srcId="{A2598575-05F6-4B9A-9045-89AE39B2C447}" destId="{B2FA845C-9701-4064-AAE2-06732013AE0F}" srcOrd="0" destOrd="0" parTransId="{898B51B7-B3B0-4BC8-8754-6444934B2467}" sibTransId="{37B1884B-E5B3-4E96-9752-DE1519E33EE4}"/>
    <dgm:cxn modelId="{DDE5C0AB-3AEB-44A3-8443-1A72CFCD374C}" type="presOf" srcId="{32AECC2C-A2AA-4650-B931-CC0D0A610BA7}" destId="{5BB65B08-67CC-49FF-8A2E-4D04B9E41F4C}" srcOrd="0" destOrd="0" presId="urn:microsoft.com/office/officeart/2005/8/layout/vList4#1"/>
    <dgm:cxn modelId="{8DB611CB-D64B-4046-B8BD-5BE58A0B61AD}" type="presOf" srcId="{468D67B4-94F3-4121-BCE9-218FCBE2655C}" destId="{55B4270D-8100-4DB2-9E45-3D9CB9E5BB2C}" srcOrd="0" destOrd="0" presId="urn:microsoft.com/office/officeart/2005/8/layout/vList4#1"/>
    <dgm:cxn modelId="{BA56F79D-D2AA-4777-89D2-E12BE40A4AAB}" srcId="{32AECC2C-A2AA-4650-B931-CC0D0A610BA7}" destId="{F88CCA64-D610-427B-A023-F0C845B4548E}" srcOrd="0" destOrd="0" parTransId="{8BF00477-3F56-4927-AD37-EFC380EF1AB7}" sibTransId="{54DA882A-89C0-4DAE-87A0-2947630DDA77}"/>
    <dgm:cxn modelId="{E137FE8A-769A-4528-8C68-A0A895E78D3E}" type="presOf" srcId="{271A06EA-2D34-41D3-958A-0FE43B170700}" destId="{8D7FD808-FC46-4260-96AA-555238F49F18}" srcOrd="0" destOrd="0" presId="urn:microsoft.com/office/officeart/2005/8/layout/vList4#1"/>
    <dgm:cxn modelId="{7DE84DD8-6099-4C7A-9E7B-3FBD1F7B2621}" srcId="{271A06EA-2D34-41D3-958A-0FE43B170700}" destId="{32AECC2C-A2AA-4650-B931-CC0D0A610BA7}" srcOrd="2" destOrd="0" parTransId="{951A6400-E70D-40FC-B745-D5FDAB4714C5}" sibTransId="{CD4EF81B-08CE-4202-82AD-0E379720FFBC}"/>
    <dgm:cxn modelId="{C448BEEC-4D0D-49DF-AB2C-98177BBF28B0}" srcId="{271A06EA-2D34-41D3-958A-0FE43B170700}" destId="{4C8645B9-69CB-48A3-9EBC-AB91A6724FDF}" srcOrd="1" destOrd="0" parTransId="{9EF84713-7D71-441F-9DEF-61EE4C0D0753}" sibTransId="{4C14763E-AEDD-4401-A60D-10EA72C73C88}"/>
    <dgm:cxn modelId="{0362D7DE-A2FF-469D-8753-D7BF9B74EC89}" type="presOf" srcId="{A2598575-05F6-4B9A-9045-89AE39B2C447}" destId="{09127D62-F53A-43BD-B648-85DFDB74096C}" srcOrd="0" destOrd="0" presId="urn:microsoft.com/office/officeart/2005/8/layout/vList4#1"/>
    <dgm:cxn modelId="{0C46ABBB-448C-450B-A6A0-521AC63E301C}" type="presOf" srcId="{9614657C-FC9E-4D5F-8BB4-6A7A81B452CC}" destId="{4AF77457-65F6-42FD-B493-AD29910CC699}" srcOrd="1" destOrd="1" presId="urn:microsoft.com/office/officeart/2005/8/layout/vList4#1"/>
    <dgm:cxn modelId="{959EB110-5963-46C6-AC6F-34981BD3CFC9}" type="presOf" srcId="{F88CCA64-D610-427B-A023-F0C845B4548E}" destId="{5F191420-7D7B-4043-A54B-6D35A65E19E6}" srcOrd="1" destOrd="1" presId="urn:microsoft.com/office/officeart/2005/8/layout/vList4#1"/>
    <dgm:cxn modelId="{857290C0-8822-4214-B24E-287C0CAE9C26}" type="presOf" srcId="{9614657C-FC9E-4D5F-8BB4-6A7A81B452CC}" destId="{664039EE-F8D9-47DC-85BD-06C143708D9F}" srcOrd="0" destOrd="1" presId="urn:microsoft.com/office/officeart/2005/8/layout/vList4#1"/>
    <dgm:cxn modelId="{B4897984-D714-4900-BA17-E80C0107B305}" srcId="{536C84B3-B833-41EC-AAA3-6424E64E3734}" destId="{9614657C-FC9E-4D5F-8BB4-6A7A81B452CC}" srcOrd="0" destOrd="0" parTransId="{8BD4ECEF-70F1-4E39-B5A1-29BD021E75FA}" sibTransId="{E25A4315-B23A-4F7A-B756-FA5A2F1BB92C}"/>
    <dgm:cxn modelId="{79BD0A13-785C-44B8-BB49-5055267D5155}" type="presOf" srcId="{2BEC4E98-C067-4562-B3E2-56EE99160132}" destId="{2A7B2BBA-81E3-4A41-8F60-BF97AB9C7B89}" srcOrd="0" destOrd="1" presId="urn:microsoft.com/office/officeart/2005/8/layout/vList4#1"/>
    <dgm:cxn modelId="{CB05F980-B001-4EAD-9D74-0C2E2A4CD1B1}" srcId="{468D67B4-94F3-4121-BCE9-218FCBE2655C}" destId="{955D8ED1-46CF-452C-979E-5B68AF065643}" srcOrd="0" destOrd="0" parTransId="{CECC627A-86D8-4A61-93DD-EAA5F3034F79}" sibTransId="{CA03C8DB-1E94-4399-9547-B837E76867AE}"/>
    <dgm:cxn modelId="{60B85317-7912-49C6-85D6-174378DE0C9C}" type="presOf" srcId="{955D8ED1-46CF-452C-979E-5B68AF065643}" destId="{55B4270D-8100-4DB2-9E45-3D9CB9E5BB2C}" srcOrd="0" destOrd="1" presId="urn:microsoft.com/office/officeart/2005/8/layout/vList4#1"/>
    <dgm:cxn modelId="{FD0620C4-9B0B-4E70-B4DE-9F6725CCCC70}" srcId="{271A06EA-2D34-41D3-958A-0FE43B170700}" destId="{A2598575-05F6-4B9A-9045-89AE39B2C447}" srcOrd="0" destOrd="0" parTransId="{9D42E681-B95C-4F12-B2E5-CA087FD9BBF7}" sibTransId="{4B79E646-A913-4BD8-9490-38509DEF7C2F}"/>
    <dgm:cxn modelId="{0BFE8F38-38DF-4ADF-954A-A4ABB0F6D235}" type="presOf" srcId="{536C84B3-B833-41EC-AAA3-6424E64E3734}" destId="{664039EE-F8D9-47DC-85BD-06C143708D9F}" srcOrd="0" destOrd="0" presId="urn:microsoft.com/office/officeart/2005/8/layout/vList4#1"/>
    <dgm:cxn modelId="{13C790D4-1006-4E3E-BA19-D3847D24C139}" type="presParOf" srcId="{8D7FD808-FC46-4260-96AA-555238F49F18}" destId="{3B5A31CF-F243-4BE4-A39A-E7FF6FB70EB1}" srcOrd="0" destOrd="0" presId="urn:microsoft.com/office/officeart/2005/8/layout/vList4#1"/>
    <dgm:cxn modelId="{48C4B4C2-DD78-464C-BB5A-8887B2BEC798}" type="presParOf" srcId="{3B5A31CF-F243-4BE4-A39A-E7FF6FB70EB1}" destId="{09127D62-F53A-43BD-B648-85DFDB74096C}" srcOrd="0" destOrd="0" presId="urn:microsoft.com/office/officeart/2005/8/layout/vList4#1"/>
    <dgm:cxn modelId="{C68A8D23-8324-47C6-8BDE-A14FF423335A}" type="presParOf" srcId="{3B5A31CF-F243-4BE4-A39A-E7FF6FB70EB1}" destId="{5EA62FF5-6126-4A16-9A68-B95D99A4CED5}" srcOrd="1" destOrd="0" presId="urn:microsoft.com/office/officeart/2005/8/layout/vList4#1"/>
    <dgm:cxn modelId="{0DBAB717-68C6-4B73-B7E7-BE5180F944B6}" type="presParOf" srcId="{3B5A31CF-F243-4BE4-A39A-E7FF6FB70EB1}" destId="{86D4E8B5-135E-47A9-9EFC-62F464358AE8}" srcOrd="2" destOrd="0" presId="urn:microsoft.com/office/officeart/2005/8/layout/vList4#1"/>
    <dgm:cxn modelId="{E376DBE7-7FCD-4BD1-91C1-FBADF7ABF397}" type="presParOf" srcId="{8D7FD808-FC46-4260-96AA-555238F49F18}" destId="{B2E03F23-50AC-4D53-B976-5514C8A43E4D}" srcOrd="1" destOrd="0" presId="urn:microsoft.com/office/officeart/2005/8/layout/vList4#1"/>
    <dgm:cxn modelId="{4C3F7F3B-594C-4B08-8DE0-72791A0B6264}" type="presParOf" srcId="{8D7FD808-FC46-4260-96AA-555238F49F18}" destId="{E1071A17-B71F-4C03-8374-BCCA336E174B}" srcOrd="2" destOrd="0" presId="urn:microsoft.com/office/officeart/2005/8/layout/vList4#1"/>
    <dgm:cxn modelId="{7FCA45CE-60DE-41E5-9855-3C57A9F009FF}" type="presParOf" srcId="{E1071A17-B71F-4C03-8374-BCCA336E174B}" destId="{2A7B2BBA-81E3-4A41-8F60-BF97AB9C7B89}" srcOrd="0" destOrd="0" presId="urn:microsoft.com/office/officeart/2005/8/layout/vList4#1"/>
    <dgm:cxn modelId="{1F684710-32FB-4876-8999-BBDBED68FBAE}" type="presParOf" srcId="{E1071A17-B71F-4C03-8374-BCCA336E174B}" destId="{8BA3796B-E39B-41E3-81BB-970DBE1A36F7}" srcOrd="1" destOrd="0" presId="urn:microsoft.com/office/officeart/2005/8/layout/vList4#1"/>
    <dgm:cxn modelId="{CAB3B77D-8B29-4313-B7E2-1166A2A3E46F}" type="presParOf" srcId="{E1071A17-B71F-4C03-8374-BCCA336E174B}" destId="{24797C14-DDC1-40CF-B9CF-362F0297E2B4}" srcOrd="2" destOrd="0" presId="urn:microsoft.com/office/officeart/2005/8/layout/vList4#1"/>
    <dgm:cxn modelId="{73E5D043-901A-4299-A97F-4C3D76BC93F8}" type="presParOf" srcId="{8D7FD808-FC46-4260-96AA-555238F49F18}" destId="{77475D5D-AC84-486E-805B-31C1177EF212}" srcOrd="3" destOrd="0" presId="urn:microsoft.com/office/officeart/2005/8/layout/vList4#1"/>
    <dgm:cxn modelId="{DAE04BF0-18BA-4C37-BFF7-B2E2B55DCE2F}" type="presParOf" srcId="{8D7FD808-FC46-4260-96AA-555238F49F18}" destId="{BCAAFE07-3555-4ACD-8303-735A92B7507A}" srcOrd="4" destOrd="0" presId="urn:microsoft.com/office/officeart/2005/8/layout/vList4#1"/>
    <dgm:cxn modelId="{42E1D6C5-74B5-4CCE-8E40-4FF23EC00045}" type="presParOf" srcId="{BCAAFE07-3555-4ACD-8303-735A92B7507A}" destId="{5BB65B08-67CC-49FF-8A2E-4D04B9E41F4C}" srcOrd="0" destOrd="0" presId="urn:microsoft.com/office/officeart/2005/8/layout/vList4#1"/>
    <dgm:cxn modelId="{9B009B3F-38AD-4108-914B-9E8B2B99AA43}" type="presParOf" srcId="{BCAAFE07-3555-4ACD-8303-735A92B7507A}" destId="{3BCA4836-AEA5-45F8-8B52-C4233EB69E63}" srcOrd="1" destOrd="0" presId="urn:microsoft.com/office/officeart/2005/8/layout/vList4#1"/>
    <dgm:cxn modelId="{0DB8B026-0522-4099-B41C-C392BBB628A8}" type="presParOf" srcId="{BCAAFE07-3555-4ACD-8303-735A92B7507A}" destId="{5F191420-7D7B-4043-A54B-6D35A65E19E6}" srcOrd="2" destOrd="0" presId="urn:microsoft.com/office/officeart/2005/8/layout/vList4#1"/>
    <dgm:cxn modelId="{7E8940F3-41F6-4F23-B2EE-49F4592A5D64}" type="presParOf" srcId="{8D7FD808-FC46-4260-96AA-555238F49F18}" destId="{BFF02AD2-4402-4C6A-906C-A317D5052F19}" srcOrd="5" destOrd="0" presId="urn:microsoft.com/office/officeart/2005/8/layout/vList4#1"/>
    <dgm:cxn modelId="{C1694952-6D44-4ABC-B037-5F9CB7930D2C}" type="presParOf" srcId="{8D7FD808-FC46-4260-96AA-555238F49F18}" destId="{C38400DB-B060-45C9-BB87-B5505D0ADE01}" srcOrd="6" destOrd="0" presId="urn:microsoft.com/office/officeart/2005/8/layout/vList4#1"/>
    <dgm:cxn modelId="{4A0D78C6-D06D-47F2-ADC0-9185F77BB780}" type="presParOf" srcId="{C38400DB-B060-45C9-BB87-B5505D0ADE01}" destId="{664039EE-F8D9-47DC-85BD-06C143708D9F}" srcOrd="0" destOrd="0" presId="urn:microsoft.com/office/officeart/2005/8/layout/vList4#1"/>
    <dgm:cxn modelId="{0EB89C89-E659-4E62-9C6A-9C3C606AE863}" type="presParOf" srcId="{C38400DB-B060-45C9-BB87-B5505D0ADE01}" destId="{F418D04D-145B-4133-A285-41BC778D1C70}" srcOrd="1" destOrd="0" presId="urn:microsoft.com/office/officeart/2005/8/layout/vList4#1"/>
    <dgm:cxn modelId="{9DDB4F77-D7A6-49FB-9941-183225DE5B98}" type="presParOf" srcId="{C38400DB-B060-45C9-BB87-B5505D0ADE01}" destId="{4AF77457-65F6-42FD-B493-AD29910CC699}" srcOrd="2" destOrd="0" presId="urn:microsoft.com/office/officeart/2005/8/layout/vList4#1"/>
    <dgm:cxn modelId="{C368361A-B4A5-4B66-965A-244DACEEC491}" type="presParOf" srcId="{8D7FD808-FC46-4260-96AA-555238F49F18}" destId="{AE27FB33-9447-473C-BE6E-3731AA8D5BB0}" srcOrd="7" destOrd="0" presId="urn:microsoft.com/office/officeart/2005/8/layout/vList4#1"/>
    <dgm:cxn modelId="{A3BB736A-C0C1-45BE-BDE6-7C4781986F28}" type="presParOf" srcId="{8D7FD808-FC46-4260-96AA-555238F49F18}" destId="{A0841B15-F936-450A-A4AC-BD9630225DB9}" srcOrd="8" destOrd="0" presId="urn:microsoft.com/office/officeart/2005/8/layout/vList4#1"/>
    <dgm:cxn modelId="{CD9744F4-ECFF-4B75-A17B-86D2F1E95B36}" type="presParOf" srcId="{A0841B15-F936-450A-A4AC-BD9630225DB9}" destId="{55B4270D-8100-4DB2-9E45-3D9CB9E5BB2C}" srcOrd="0" destOrd="0" presId="urn:microsoft.com/office/officeart/2005/8/layout/vList4#1"/>
    <dgm:cxn modelId="{2C77677A-ED1F-44AC-8758-CD77C03742BE}" type="presParOf" srcId="{A0841B15-F936-450A-A4AC-BD9630225DB9}" destId="{94152883-1E6A-4D6F-8B75-0E1B09470CCA}" srcOrd="1" destOrd="0" presId="urn:microsoft.com/office/officeart/2005/8/layout/vList4#1"/>
    <dgm:cxn modelId="{4153D89D-C513-487B-BF92-2B1A13174F1A}" type="presParOf" srcId="{A0841B15-F936-450A-A4AC-BD9630225DB9}" destId="{7E869F82-CB20-4FC1-AAFB-CAE9DF14D24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CFD096-1060-461E-A539-13C35C5EC3DB}" type="doc">
      <dgm:prSet loTypeId="urn:microsoft.com/office/officeart/2005/8/layout/chart3" loCatId="relationship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60CA5AE3-5474-4A72-A916-0D06E286C8FE}">
      <dgm:prSet phldrT="[Metin]" custT="1"/>
      <dgm:spPr>
        <a:xfrm>
          <a:off x="3257614" y="342942"/>
          <a:ext cx="4936959" cy="493695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tr-TR" sz="20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Kanama sayısını azaltır  </a:t>
          </a:r>
        </a:p>
      </dgm:t>
    </dgm:pt>
    <dgm:pt modelId="{439F79D0-A63F-4122-9A0E-9B11F34CD283}" type="parTrans" cxnId="{C5852CF5-838D-4945-9484-1009CFFD8525}">
      <dgm:prSet/>
      <dgm:spPr/>
      <dgm:t>
        <a:bodyPr/>
        <a:lstStyle/>
        <a:p>
          <a:endParaRPr lang="tr-TR"/>
        </a:p>
      </dgm:t>
    </dgm:pt>
    <dgm:pt modelId="{242E3B4A-12E2-4FF4-8FCC-BBF2E093131F}" type="sibTrans" cxnId="{C5852CF5-838D-4945-9484-1009CFFD8525}">
      <dgm:prSet/>
      <dgm:spPr/>
      <dgm:t>
        <a:bodyPr/>
        <a:lstStyle/>
        <a:p>
          <a:endParaRPr lang="tr-TR"/>
        </a:p>
      </dgm:t>
    </dgm:pt>
    <dgm:pt modelId="{58654DEC-8EC1-4287-8AFB-AC41B8C18504}">
      <dgm:prSet phldrT="[Metin]" custT="1"/>
      <dgm:spPr>
        <a:xfrm>
          <a:off x="3110681" y="597430"/>
          <a:ext cx="4936959" cy="4936959"/>
        </a:xfrm>
        <a:prstGeom prst="pie">
          <a:avLst>
            <a:gd name="adj1" fmla="val 19800000"/>
            <a:gd name="adj2" fmla="val 18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Hastaneye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başvuru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sayısını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azaltır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en-US" altLang="ko-KR" sz="1800" b="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dirty="0">
            <a:solidFill>
              <a:sysClr val="window" lastClr="FFFFFF"/>
            </a:solidFill>
            <a:latin typeface="Arial Narrow"/>
            <a:ea typeface="+mn-ea"/>
            <a:cs typeface="+mn-cs"/>
          </a:endParaRPr>
        </a:p>
      </dgm:t>
    </dgm:pt>
    <dgm:pt modelId="{909D9336-2C27-4EF4-993A-7A1112873838}" type="parTrans" cxnId="{B284AE9D-FE86-4927-B7B3-16D6FC1688AF}">
      <dgm:prSet/>
      <dgm:spPr/>
      <dgm:t>
        <a:bodyPr/>
        <a:lstStyle/>
        <a:p>
          <a:endParaRPr lang="tr-TR"/>
        </a:p>
      </dgm:t>
    </dgm:pt>
    <dgm:pt modelId="{9196D72A-9C52-4C8B-8769-E8A53BF17F29}" type="sibTrans" cxnId="{B284AE9D-FE86-4927-B7B3-16D6FC1688AF}">
      <dgm:prSet/>
      <dgm:spPr/>
      <dgm:t>
        <a:bodyPr/>
        <a:lstStyle/>
        <a:p>
          <a:endParaRPr lang="tr-TR"/>
        </a:p>
      </dgm:t>
    </dgm:pt>
    <dgm:pt modelId="{40AA726E-3EE0-4588-9046-228EE593B6FB}">
      <dgm:prSet phldrT="[Metin]" custT="1"/>
      <dgm:spPr>
        <a:xfrm>
          <a:off x="3110681" y="597430"/>
          <a:ext cx="4936959" cy="4936959"/>
        </a:xfrm>
        <a:prstGeom prst="pie">
          <a:avLst>
            <a:gd name="adj1" fmla="val 5400000"/>
            <a:gd name="adj2" fmla="val 90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Eklem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cerrahilerini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azaltır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tr-TR" sz="1800" dirty="0">
            <a:solidFill>
              <a:sysClr val="window" lastClr="FFFFFF"/>
            </a:solidFill>
            <a:latin typeface="Arial Narrow"/>
            <a:ea typeface="+mn-ea"/>
            <a:cs typeface="+mn-cs"/>
          </a:endParaRPr>
        </a:p>
      </dgm:t>
    </dgm:pt>
    <dgm:pt modelId="{16C2612C-EAC5-441E-9A29-7B4C69FB930F}" type="parTrans" cxnId="{A2B8D8FF-45D5-49FB-91F1-5410DD1C8FF4}">
      <dgm:prSet/>
      <dgm:spPr/>
      <dgm:t>
        <a:bodyPr/>
        <a:lstStyle/>
        <a:p>
          <a:endParaRPr lang="tr-TR"/>
        </a:p>
      </dgm:t>
    </dgm:pt>
    <dgm:pt modelId="{08155671-535F-4B8E-ADF3-2B1A18FCB8DB}" type="sibTrans" cxnId="{A2B8D8FF-45D5-49FB-91F1-5410DD1C8FF4}">
      <dgm:prSet/>
      <dgm:spPr/>
      <dgm:t>
        <a:bodyPr/>
        <a:lstStyle/>
        <a:p>
          <a:endParaRPr lang="tr-TR"/>
        </a:p>
      </dgm:t>
    </dgm:pt>
    <dgm:pt modelId="{9A941444-B249-4BBA-B975-F83494D43EAC}">
      <dgm:prSet custT="1"/>
      <dgm:spPr>
        <a:xfrm>
          <a:off x="3110681" y="597430"/>
          <a:ext cx="4936959" cy="4936959"/>
        </a:xfrm>
        <a:prstGeom prst="pie">
          <a:avLst>
            <a:gd name="adj1" fmla="val 1800000"/>
            <a:gd name="adj2" fmla="val 54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>
            <a:buNone/>
          </a:pP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Hemartroz</a:t>
          </a:r>
          <a:r>
            <a:rPr lang="tr-TR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u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engeller</a:t>
          </a:r>
          <a:endParaRPr lang="en-US" altLang="ko-KR" sz="1800" b="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</dgm:t>
    </dgm:pt>
    <dgm:pt modelId="{18DDCF21-AD5E-45A5-9B87-D4088A14E590}" type="parTrans" cxnId="{645948B8-4C7B-4243-876D-29EA5E0DFB28}">
      <dgm:prSet/>
      <dgm:spPr/>
      <dgm:t>
        <a:bodyPr/>
        <a:lstStyle/>
        <a:p>
          <a:endParaRPr lang="tr-TR"/>
        </a:p>
      </dgm:t>
    </dgm:pt>
    <dgm:pt modelId="{FF44F133-9800-4866-A37F-D8770FECD32E}" type="sibTrans" cxnId="{645948B8-4C7B-4243-876D-29EA5E0DFB28}">
      <dgm:prSet/>
      <dgm:spPr/>
      <dgm:t>
        <a:bodyPr/>
        <a:lstStyle/>
        <a:p>
          <a:endParaRPr lang="tr-TR"/>
        </a:p>
      </dgm:t>
    </dgm:pt>
    <dgm:pt modelId="{452FE780-A891-4A66-9D42-C5BB13856443}">
      <dgm:prSet custT="1"/>
      <dgm:spPr>
        <a:xfrm>
          <a:off x="3110681" y="597430"/>
          <a:ext cx="4936959" cy="4936959"/>
        </a:xfrm>
        <a:prstGeom prst="pie">
          <a:avLst>
            <a:gd name="adj1" fmla="val 9000000"/>
            <a:gd name="adj2" fmla="val 126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>
            <a:buNone/>
          </a:pP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İş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gücü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kaybını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azaltır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en-US" altLang="ko-KR" sz="1800" b="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</dgm:t>
    </dgm:pt>
    <dgm:pt modelId="{1E003408-3A26-4A1C-AFC7-2D5B72CD25B6}" type="parTrans" cxnId="{E7064F31-0053-4C63-8940-87BC5C61DC1A}">
      <dgm:prSet/>
      <dgm:spPr/>
      <dgm:t>
        <a:bodyPr/>
        <a:lstStyle/>
        <a:p>
          <a:endParaRPr lang="tr-TR"/>
        </a:p>
      </dgm:t>
    </dgm:pt>
    <dgm:pt modelId="{DC80AFE6-D385-4D2C-AD9C-262C02D2FF48}" type="sibTrans" cxnId="{E7064F31-0053-4C63-8940-87BC5C61DC1A}">
      <dgm:prSet/>
      <dgm:spPr/>
      <dgm:t>
        <a:bodyPr/>
        <a:lstStyle/>
        <a:p>
          <a:endParaRPr lang="tr-TR"/>
        </a:p>
      </dgm:t>
    </dgm:pt>
    <dgm:pt modelId="{D84E42CC-E44F-4FC1-8F0C-C9DD9A55AD2D}">
      <dgm:prSet custT="1"/>
      <dgm:spPr>
        <a:xfrm>
          <a:off x="3110681" y="597430"/>
          <a:ext cx="4936959" cy="4936959"/>
        </a:xfrm>
        <a:prstGeom prst="pie">
          <a:avLst>
            <a:gd name="adj1" fmla="val 126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0">
            <a:buNone/>
          </a:pP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Hayat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kalitesini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artırır</a:t>
          </a:r>
          <a:r>
            <a:rPr lang="en-US" altLang="ko-KR" sz="1800" b="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en-US" altLang="ko-KR" sz="1800" b="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</dgm:t>
    </dgm:pt>
    <dgm:pt modelId="{C86A8F57-C5AD-4021-92CE-74FE917EFB93}" type="parTrans" cxnId="{AF350629-C0EF-4DDD-986F-93A66D6C9AC6}">
      <dgm:prSet/>
      <dgm:spPr/>
      <dgm:t>
        <a:bodyPr/>
        <a:lstStyle/>
        <a:p>
          <a:endParaRPr lang="tr-TR"/>
        </a:p>
      </dgm:t>
    </dgm:pt>
    <dgm:pt modelId="{E699982F-E232-4039-B229-7D948E4D12AB}" type="sibTrans" cxnId="{AF350629-C0EF-4DDD-986F-93A66D6C9AC6}">
      <dgm:prSet/>
      <dgm:spPr/>
      <dgm:t>
        <a:bodyPr/>
        <a:lstStyle/>
        <a:p>
          <a:endParaRPr lang="tr-TR"/>
        </a:p>
      </dgm:t>
    </dgm:pt>
    <dgm:pt modelId="{548F232B-726C-49CE-A927-73AAC59B36A2}" type="pres">
      <dgm:prSet presAssocID="{ABCFD096-1060-461E-A539-13C35C5EC3D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9BE84AE-7972-463B-A02E-BFC48ED33FE5}" type="pres">
      <dgm:prSet presAssocID="{ABCFD096-1060-461E-A539-13C35C5EC3DB}" presName="wedge1" presStyleLbl="node1" presStyleIdx="0" presStyleCnt="6"/>
      <dgm:spPr/>
      <dgm:t>
        <a:bodyPr/>
        <a:lstStyle/>
        <a:p>
          <a:endParaRPr lang="tr-TR"/>
        </a:p>
      </dgm:t>
    </dgm:pt>
    <dgm:pt modelId="{073ADD85-1052-46D2-9261-42B59B9517CB}" type="pres">
      <dgm:prSet presAssocID="{ABCFD096-1060-461E-A539-13C35C5EC3D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B6683E-124F-4C0D-B7D7-18AB28810B8D}" type="pres">
      <dgm:prSet presAssocID="{ABCFD096-1060-461E-A539-13C35C5EC3DB}" presName="wedge2" presStyleLbl="node1" presStyleIdx="1" presStyleCnt="6"/>
      <dgm:spPr/>
      <dgm:t>
        <a:bodyPr/>
        <a:lstStyle/>
        <a:p>
          <a:endParaRPr lang="tr-TR"/>
        </a:p>
      </dgm:t>
    </dgm:pt>
    <dgm:pt modelId="{343B9055-03D8-4E5C-BC67-2CF9EE977F04}" type="pres">
      <dgm:prSet presAssocID="{ABCFD096-1060-461E-A539-13C35C5EC3D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D300D6-5A78-4A5E-B3AC-7524FC23E977}" type="pres">
      <dgm:prSet presAssocID="{ABCFD096-1060-461E-A539-13C35C5EC3DB}" presName="wedge3" presStyleLbl="node1" presStyleIdx="2" presStyleCnt="6"/>
      <dgm:spPr/>
      <dgm:t>
        <a:bodyPr/>
        <a:lstStyle/>
        <a:p>
          <a:endParaRPr lang="tr-TR"/>
        </a:p>
      </dgm:t>
    </dgm:pt>
    <dgm:pt modelId="{BC6EF543-7AD4-4CDA-BF2E-26491F5CA569}" type="pres">
      <dgm:prSet presAssocID="{ABCFD096-1060-461E-A539-13C35C5EC3D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48A700-0D3B-4E87-B124-39DD7A14CF19}" type="pres">
      <dgm:prSet presAssocID="{ABCFD096-1060-461E-A539-13C35C5EC3DB}" presName="wedge4" presStyleLbl="node1" presStyleIdx="3" presStyleCnt="6"/>
      <dgm:spPr/>
      <dgm:t>
        <a:bodyPr/>
        <a:lstStyle/>
        <a:p>
          <a:endParaRPr lang="tr-TR"/>
        </a:p>
      </dgm:t>
    </dgm:pt>
    <dgm:pt modelId="{8E6C9A3F-038D-4136-8C3E-A1447C86F9DE}" type="pres">
      <dgm:prSet presAssocID="{ABCFD096-1060-461E-A539-13C35C5EC3D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360DD1-ECBA-4589-8E8F-BB4FA4798FF5}" type="pres">
      <dgm:prSet presAssocID="{ABCFD096-1060-461E-A539-13C35C5EC3DB}" presName="wedge5" presStyleLbl="node1" presStyleIdx="4" presStyleCnt="6"/>
      <dgm:spPr/>
      <dgm:t>
        <a:bodyPr/>
        <a:lstStyle/>
        <a:p>
          <a:endParaRPr lang="tr-TR"/>
        </a:p>
      </dgm:t>
    </dgm:pt>
    <dgm:pt modelId="{0DEEF35E-50E3-43C0-B290-FAF712610326}" type="pres">
      <dgm:prSet presAssocID="{ABCFD096-1060-461E-A539-13C35C5EC3D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0959C8-09CC-4FDD-AEAC-C9216BE7A02E}" type="pres">
      <dgm:prSet presAssocID="{ABCFD096-1060-461E-A539-13C35C5EC3DB}" presName="wedge6" presStyleLbl="node1" presStyleIdx="5" presStyleCnt="6"/>
      <dgm:spPr/>
      <dgm:t>
        <a:bodyPr/>
        <a:lstStyle/>
        <a:p>
          <a:endParaRPr lang="tr-TR"/>
        </a:p>
      </dgm:t>
    </dgm:pt>
    <dgm:pt modelId="{59A799EE-6C19-44BC-94DF-E604734FA8D9}" type="pres">
      <dgm:prSet presAssocID="{ABCFD096-1060-461E-A539-13C35C5EC3D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350629-C0EF-4DDD-986F-93A66D6C9AC6}" srcId="{ABCFD096-1060-461E-A539-13C35C5EC3DB}" destId="{D84E42CC-E44F-4FC1-8F0C-C9DD9A55AD2D}" srcOrd="5" destOrd="0" parTransId="{C86A8F57-C5AD-4021-92CE-74FE917EFB93}" sibTransId="{E699982F-E232-4039-B229-7D948E4D12AB}"/>
    <dgm:cxn modelId="{645948B8-4C7B-4243-876D-29EA5E0DFB28}" srcId="{ABCFD096-1060-461E-A539-13C35C5EC3DB}" destId="{9A941444-B249-4BBA-B975-F83494D43EAC}" srcOrd="2" destOrd="0" parTransId="{18DDCF21-AD5E-45A5-9B87-D4088A14E590}" sibTransId="{FF44F133-9800-4866-A37F-D8770FECD32E}"/>
    <dgm:cxn modelId="{81A4C215-6A38-4BBD-A176-70C1E58AD708}" type="presOf" srcId="{58654DEC-8EC1-4287-8AFB-AC41B8C18504}" destId="{343B9055-03D8-4E5C-BC67-2CF9EE977F04}" srcOrd="1" destOrd="0" presId="urn:microsoft.com/office/officeart/2005/8/layout/chart3"/>
    <dgm:cxn modelId="{75A8020C-06F1-4E04-A297-C50EF16B603B}" type="presOf" srcId="{9A941444-B249-4BBA-B975-F83494D43EAC}" destId="{BC6EF543-7AD4-4CDA-BF2E-26491F5CA569}" srcOrd="1" destOrd="0" presId="urn:microsoft.com/office/officeart/2005/8/layout/chart3"/>
    <dgm:cxn modelId="{E7064F31-0053-4C63-8940-87BC5C61DC1A}" srcId="{ABCFD096-1060-461E-A539-13C35C5EC3DB}" destId="{452FE780-A891-4A66-9D42-C5BB13856443}" srcOrd="4" destOrd="0" parTransId="{1E003408-3A26-4A1C-AFC7-2D5B72CD25B6}" sibTransId="{DC80AFE6-D385-4D2C-AD9C-262C02D2FF48}"/>
    <dgm:cxn modelId="{2D11E043-86DF-4588-80BC-94428844FC18}" type="presOf" srcId="{40AA726E-3EE0-4588-9046-228EE593B6FB}" destId="{8E6C9A3F-038D-4136-8C3E-A1447C86F9DE}" srcOrd="1" destOrd="0" presId="urn:microsoft.com/office/officeart/2005/8/layout/chart3"/>
    <dgm:cxn modelId="{88057701-EEFF-41DD-AEEB-0F75D842134A}" type="presOf" srcId="{452FE780-A891-4A66-9D42-C5BB13856443}" destId="{EA360DD1-ECBA-4589-8E8F-BB4FA4798FF5}" srcOrd="0" destOrd="0" presId="urn:microsoft.com/office/officeart/2005/8/layout/chart3"/>
    <dgm:cxn modelId="{BE5F2499-4803-436B-9DA2-4F26D8DBE7FE}" type="presOf" srcId="{452FE780-A891-4A66-9D42-C5BB13856443}" destId="{0DEEF35E-50E3-43C0-B290-FAF712610326}" srcOrd="1" destOrd="0" presId="urn:microsoft.com/office/officeart/2005/8/layout/chart3"/>
    <dgm:cxn modelId="{672A2578-D49E-40AA-82BA-CDD9EEA9CAA7}" type="presOf" srcId="{60CA5AE3-5474-4A72-A916-0D06E286C8FE}" destId="{79BE84AE-7972-463B-A02E-BFC48ED33FE5}" srcOrd="0" destOrd="0" presId="urn:microsoft.com/office/officeart/2005/8/layout/chart3"/>
    <dgm:cxn modelId="{EE5E8D03-0569-4660-866C-4DC361FCEE10}" type="presOf" srcId="{58654DEC-8EC1-4287-8AFB-AC41B8C18504}" destId="{FAB6683E-124F-4C0D-B7D7-18AB28810B8D}" srcOrd="0" destOrd="0" presId="urn:microsoft.com/office/officeart/2005/8/layout/chart3"/>
    <dgm:cxn modelId="{2A98E144-22C8-4B8E-A67A-2C6FC199DCF4}" type="presOf" srcId="{D84E42CC-E44F-4FC1-8F0C-C9DD9A55AD2D}" destId="{B70959C8-09CC-4FDD-AEAC-C9216BE7A02E}" srcOrd="0" destOrd="0" presId="urn:microsoft.com/office/officeart/2005/8/layout/chart3"/>
    <dgm:cxn modelId="{B284AE9D-FE86-4927-B7B3-16D6FC1688AF}" srcId="{ABCFD096-1060-461E-A539-13C35C5EC3DB}" destId="{58654DEC-8EC1-4287-8AFB-AC41B8C18504}" srcOrd="1" destOrd="0" parTransId="{909D9336-2C27-4EF4-993A-7A1112873838}" sibTransId="{9196D72A-9C52-4C8B-8769-E8A53BF17F29}"/>
    <dgm:cxn modelId="{BAA1E705-B41C-461D-B928-AD62637E15FD}" type="presOf" srcId="{D84E42CC-E44F-4FC1-8F0C-C9DD9A55AD2D}" destId="{59A799EE-6C19-44BC-94DF-E604734FA8D9}" srcOrd="1" destOrd="0" presId="urn:microsoft.com/office/officeart/2005/8/layout/chart3"/>
    <dgm:cxn modelId="{505027A1-7A08-48F1-B572-6FDFE8F88F07}" type="presOf" srcId="{40AA726E-3EE0-4588-9046-228EE593B6FB}" destId="{8248A700-0D3B-4E87-B124-39DD7A14CF19}" srcOrd="0" destOrd="0" presId="urn:microsoft.com/office/officeart/2005/8/layout/chart3"/>
    <dgm:cxn modelId="{A2B8D8FF-45D5-49FB-91F1-5410DD1C8FF4}" srcId="{ABCFD096-1060-461E-A539-13C35C5EC3DB}" destId="{40AA726E-3EE0-4588-9046-228EE593B6FB}" srcOrd="3" destOrd="0" parTransId="{16C2612C-EAC5-441E-9A29-7B4C69FB930F}" sibTransId="{08155671-535F-4B8E-ADF3-2B1A18FCB8DB}"/>
    <dgm:cxn modelId="{D7A68A66-6786-4904-98A6-FAAF79DD8432}" type="presOf" srcId="{60CA5AE3-5474-4A72-A916-0D06E286C8FE}" destId="{073ADD85-1052-46D2-9261-42B59B9517CB}" srcOrd="1" destOrd="0" presId="urn:microsoft.com/office/officeart/2005/8/layout/chart3"/>
    <dgm:cxn modelId="{2BAEC078-75F1-4C76-8651-1492CFCED72A}" type="presOf" srcId="{ABCFD096-1060-461E-A539-13C35C5EC3DB}" destId="{548F232B-726C-49CE-A927-73AAC59B36A2}" srcOrd="0" destOrd="0" presId="urn:microsoft.com/office/officeart/2005/8/layout/chart3"/>
    <dgm:cxn modelId="{5B149EFC-1DD8-420D-8813-85B6F2ED13BC}" type="presOf" srcId="{9A941444-B249-4BBA-B975-F83494D43EAC}" destId="{12D300D6-5A78-4A5E-B3AC-7524FC23E977}" srcOrd="0" destOrd="0" presId="urn:microsoft.com/office/officeart/2005/8/layout/chart3"/>
    <dgm:cxn modelId="{C5852CF5-838D-4945-9484-1009CFFD8525}" srcId="{ABCFD096-1060-461E-A539-13C35C5EC3DB}" destId="{60CA5AE3-5474-4A72-A916-0D06E286C8FE}" srcOrd="0" destOrd="0" parTransId="{439F79D0-A63F-4122-9A0E-9B11F34CD283}" sibTransId="{242E3B4A-12E2-4FF4-8FCC-BBF2E093131F}"/>
    <dgm:cxn modelId="{DAD2942C-34A1-40B0-9B73-6758D45FE112}" type="presParOf" srcId="{548F232B-726C-49CE-A927-73AAC59B36A2}" destId="{79BE84AE-7972-463B-A02E-BFC48ED33FE5}" srcOrd="0" destOrd="0" presId="urn:microsoft.com/office/officeart/2005/8/layout/chart3"/>
    <dgm:cxn modelId="{E19A965C-366A-4DAF-92C9-1EDC73525DBA}" type="presParOf" srcId="{548F232B-726C-49CE-A927-73AAC59B36A2}" destId="{073ADD85-1052-46D2-9261-42B59B9517CB}" srcOrd="1" destOrd="0" presId="urn:microsoft.com/office/officeart/2005/8/layout/chart3"/>
    <dgm:cxn modelId="{06FDF44D-3633-4E12-9EE1-8B9E2CA88DA5}" type="presParOf" srcId="{548F232B-726C-49CE-A927-73AAC59B36A2}" destId="{FAB6683E-124F-4C0D-B7D7-18AB28810B8D}" srcOrd="2" destOrd="0" presId="urn:microsoft.com/office/officeart/2005/8/layout/chart3"/>
    <dgm:cxn modelId="{F6BFF07A-7CA2-4174-83EE-4B7D9A8DA0AE}" type="presParOf" srcId="{548F232B-726C-49CE-A927-73AAC59B36A2}" destId="{343B9055-03D8-4E5C-BC67-2CF9EE977F04}" srcOrd="3" destOrd="0" presId="urn:microsoft.com/office/officeart/2005/8/layout/chart3"/>
    <dgm:cxn modelId="{B54282F6-2F21-4740-BC04-FE78BEB758C1}" type="presParOf" srcId="{548F232B-726C-49CE-A927-73AAC59B36A2}" destId="{12D300D6-5A78-4A5E-B3AC-7524FC23E977}" srcOrd="4" destOrd="0" presId="urn:microsoft.com/office/officeart/2005/8/layout/chart3"/>
    <dgm:cxn modelId="{857D34F9-9CD6-4DA8-85A3-20279D6CCA97}" type="presParOf" srcId="{548F232B-726C-49CE-A927-73AAC59B36A2}" destId="{BC6EF543-7AD4-4CDA-BF2E-26491F5CA569}" srcOrd="5" destOrd="0" presId="urn:microsoft.com/office/officeart/2005/8/layout/chart3"/>
    <dgm:cxn modelId="{62792552-9A8F-4581-93C5-4D9E0AE7412E}" type="presParOf" srcId="{548F232B-726C-49CE-A927-73AAC59B36A2}" destId="{8248A700-0D3B-4E87-B124-39DD7A14CF19}" srcOrd="6" destOrd="0" presId="urn:microsoft.com/office/officeart/2005/8/layout/chart3"/>
    <dgm:cxn modelId="{0F5C66F8-A548-4D04-B252-2907E2A978C7}" type="presParOf" srcId="{548F232B-726C-49CE-A927-73AAC59B36A2}" destId="{8E6C9A3F-038D-4136-8C3E-A1447C86F9DE}" srcOrd="7" destOrd="0" presId="urn:microsoft.com/office/officeart/2005/8/layout/chart3"/>
    <dgm:cxn modelId="{70207081-1520-460A-99CC-D3E05BCDD026}" type="presParOf" srcId="{548F232B-726C-49CE-A927-73AAC59B36A2}" destId="{EA360DD1-ECBA-4589-8E8F-BB4FA4798FF5}" srcOrd="8" destOrd="0" presId="urn:microsoft.com/office/officeart/2005/8/layout/chart3"/>
    <dgm:cxn modelId="{5987B85A-2E97-4BBA-A475-F589069C7DE7}" type="presParOf" srcId="{548F232B-726C-49CE-A927-73AAC59B36A2}" destId="{0DEEF35E-50E3-43C0-B290-FAF712610326}" srcOrd="9" destOrd="0" presId="urn:microsoft.com/office/officeart/2005/8/layout/chart3"/>
    <dgm:cxn modelId="{AC4E7337-B418-4499-8EDF-608FD7A011D6}" type="presParOf" srcId="{548F232B-726C-49CE-A927-73AAC59B36A2}" destId="{B70959C8-09CC-4FDD-AEAC-C9216BE7A02E}" srcOrd="10" destOrd="0" presId="urn:microsoft.com/office/officeart/2005/8/layout/chart3"/>
    <dgm:cxn modelId="{1F661ACB-86FE-45C9-87C3-0B9B093C85A6}" type="presParOf" srcId="{548F232B-726C-49CE-A927-73AAC59B36A2}" destId="{59A799EE-6C19-44BC-94DF-E604734FA8D9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AEB2E-2BA4-442A-AAFF-073241EF5E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A14041-D355-4047-9366-C91CE9646227}">
      <dgm:prSet custT="1"/>
      <dgm:spPr>
        <a:xfrm>
          <a:off x="1493203" y="552"/>
          <a:ext cx="9478168" cy="12928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tr-TR" sz="2000" b="1" dirty="0">
              <a:solidFill>
                <a:schemeClr val="bg2"/>
              </a:solidFill>
              <a:latin typeface="Arial Narrow"/>
              <a:ea typeface="+mn-ea"/>
              <a:cs typeface="+mn-cs"/>
            </a:rPr>
            <a:t>Uygulanacak Faktör </a:t>
          </a:r>
          <a:r>
            <a:rPr lang="tr-TR" sz="2000" b="1" dirty="0" err="1">
              <a:solidFill>
                <a:schemeClr val="bg2"/>
              </a:solidFill>
              <a:latin typeface="Arial Narrow"/>
              <a:ea typeface="+mn-ea"/>
              <a:cs typeface="+mn-cs"/>
            </a:rPr>
            <a:t>Dozu:</a:t>
          </a:r>
          <a:r>
            <a:rPr lang="tr-TR" sz="2000" dirty="0" err="1">
              <a:solidFill>
                <a:schemeClr val="bg2"/>
              </a:solidFill>
              <a:latin typeface="Arial Narrow"/>
              <a:ea typeface="+mn-ea"/>
              <a:cs typeface="+mn-cs"/>
            </a:rPr>
            <a:t>Uygulama</a:t>
          </a:r>
          <a:r>
            <a:rPr lang="tr-TR" sz="20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 sıklığına göre değişiklik gösterecektir </a:t>
          </a:r>
          <a:endParaRPr lang="en-US" sz="2000" dirty="0">
            <a:solidFill>
              <a:schemeClr val="bg2"/>
            </a:solidFill>
            <a:latin typeface="Arial Narrow"/>
            <a:ea typeface="+mn-ea"/>
            <a:cs typeface="+mn-cs"/>
          </a:endParaRPr>
        </a:p>
      </dgm:t>
    </dgm:pt>
    <dgm:pt modelId="{BBE0CB48-845C-48BC-AC1F-B02D23E19D69}" type="parTrans" cxnId="{CA01AEB8-0E94-4BE6-8CDA-FE662F678DC1}">
      <dgm:prSet/>
      <dgm:spPr/>
      <dgm:t>
        <a:bodyPr/>
        <a:lstStyle/>
        <a:p>
          <a:endParaRPr lang="en-US"/>
        </a:p>
      </dgm:t>
    </dgm:pt>
    <dgm:pt modelId="{9DA7E54D-5989-4097-A308-11184299BE22}" type="sibTrans" cxnId="{CA01AEB8-0E94-4BE6-8CDA-FE662F678DC1}">
      <dgm:prSet/>
      <dgm:spPr/>
      <dgm:t>
        <a:bodyPr/>
        <a:lstStyle/>
        <a:p>
          <a:endParaRPr lang="en-US"/>
        </a:p>
      </dgm:t>
    </dgm:pt>
    <dgm:pt modelId="{3276E14C-D2CA-45CE-8CC1-CA9A9DE66A5B}">
      <dgm:prSet custT="1"/>
      <dgm:spPr>
        <a:xfrm>
          <a:off x="1493203" y="1616573"/>
          <a:ext cx="9478168" cy="12928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tr-TR" sz="20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Primer Profilaksiye haftada bir başlanacaksa </a:t>
          </a:r>
          <a:r>
            <a:rPr lang="tr-TR" sz="2000" b="1" dirty="0">
              <a:solidFill>
                <a:schemeClr val="bg2"/>
              </a:solidFill>
              <a:latin typeface="Arial Narrow"/>
              <a:ea typeface="+mn-ea"/>
              <a:cs typeface="+mn-cs"/>
            </a:rPr>
            <a:t>30-50 Ü/kg/doz </a:t>
          </a:r>
          <a:r>
            <a:rPr lang="tr-TR" sz="20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(&lt;2 yaş bebeklerde maksimum: </a:t>
          </a:r>
          <a:r>
            <a:rPr lang="tr-TR" sz="2000" b="1" dirty="0">
              <a:solidFill>
                <a:schemeClr val="bg2"/>
              </a:solidFill>
              <a:latin typeface="Arial Narrow"/>
              <a:ea typeface="+mn-ea"/>
              <a:cs typeface="+mn-cs"/>
            </a:rPr>
            <a:t>500 Ü</a:t>
          </a:r>
          <a:r>
            <a:rPr lang="tr-TR" sz="20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) uygulanması önerilir. </a:t>
          </a:r>
          <a:endParaRPr lang="en-US" sz="2000" dirty="0">
            <a:solidFill>
              <a:schemeClr val="bg2"/>
            </a:solidFill>
            <a:latin typeface="Arial Narrow"/>
            <a:ea typeface="+mn-ea"/>
            <a:cs typeface="+mn-cs"/>
          </a:endParaRPr>
        </a:p>
      </dgm:t>
    </dgm:pt>
    <dgm:pt modelId="{67ED8484-4971-4DF3-8183-77AA839238A9}" type="parTrans" cxnId="{4B81DFE4-08B5-4C07-9C0D-F0742631EA4A}">
      <dgm:prSet/>
      <dgm:spPr/>
      <dgm:t>
        <a:bodyPr/>
        <a:lstStyle/>
        <a:p>
          <a:endParaRPr lang="en-US"/>
        </a:p>
      </dgm:t>
    </dgm:pt>
    <dgm:pt modelId="{AE21BDB7-9E10-4C82-8F82-00E0E0709BF2}" type="sibTrans" cxnId="{4B81DFE4-08B5-4C07-9C0D-F0742631EA4A}">
      <dgm:prSet/>
      <dgm:spPr/>
      <dgm:t>
        <a:bodyPr/>
        <a:lstStyle/>
        <a:p>
          <a:endParaRPr lang="en-US"/>
        </a:p>
      </dgm:t>
    </dgm:pt>
    <dgm:pt modelId="{2CF856EB-53AE-4332-890A-66F985C9D3FF}">
      <dgm:prSet custT="1"/>
      <dgm:spPr>
        <a:xfrm>
          <a:off x="1493203" y="3232593"/>
          <a:ext cx="9478168" cy="12928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tr-TR" sz="20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Haftada 2 veya 3 kez kullanan hastada ise </a:t>
          </a:r>
          <a:r>
            <a:rPr lang="tr-TR" sz="2000" b="1" dirty="0">
              <a:solidFill>
                <a:schemeClr val="bg2"/>
              </a:solidFill>
              <a:latin typeface="Arial Narrow"/>
              <a:ea typeface="+mn-ea"/>
              <a:cs typeface="+mn-cs"/>
            </a:rPr>
            <a:t>20-40 Ü/kg/doz </a:t>
          </a:r>
          <a:r>
            <a:rPr lang="tr-TR" sz="20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önerilir.</a:t>
          </a:r>
          <a:endParaRPr lang="en-US" sz="2000" dirty="0">
            <a:solidFill>
              <a:schemeClr val="bg2"/>
            </a:solidFill>
            <a:latin typeface="Arial Narrow"/>
            <a:ea typeface="+mn-ea"/>
            <a:cs typeface="+mn-cs"/>
          </a:endParaRPr>
        </a:p>
      </dgm:t>
    </dgm:pt>
    <dgm:pt modelId="{72FEB7FA-CE99-4C7A-9AAB-2519A18E8D7F}" type="parTrans" cxnId="{DD6707CE-ADBD-4A83-8714-67A6C1B142B9}">
      <dgm:prSet/>
      <dgm:spPr/>
      <dgm:t>
        <a:bodyPr/>
        <a:lstStyle/>
        <a:p>
          <a:endParaRPr lang="en-US"/>
        </a:p>
      </dgm:t>
    </dgm:pt>
    <dgm:pt modelId="{DAA6EDB7-184F-4198-8539-F0BBF399D064}" type="sibTrans" cxnId="{DD6707CE-ADBD-4A83-8714-67A6C1B142B9}">
      <dgm:prSet/>
      <dgm:spPr/>
      <dgm:t>
        <a:bodyPr/>
        <a:lstStyle/>
        <a:p>
          <a:endParaRPr lang="en-US"/>
        </a:p>
      </dgm:t>
    </dgm:pt>
    <dgm:pt modelId="{FF70487F-E0B1-497C-B106-22CAB9F15A3D}" type="pres">
      <dgm:prSet presAssocID="{BEBAEB2E-2BA4-442A-AAFF-073241EF5E44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E8A14BC-86ED-4A31-B28E-CD594E46C261}" type="pres">
      <dgm:prSet presAssocID="{A5A14041-D355-4047-9366-C91CE9646227}" presName="compNode" presStyleCnt="0"/>
      <dgm:spPr/>
    </dgm:pt>
    <dgm:pt modelId="{21813993-4410-4B1B-B48E-39AB0F5156B1}" type="pres">
      <dgm:prSet presAssocID="{A5A14041-D355-4047-9366-C91CE9646227}" presName="bgRect" presStyleLbl="bgShp" presStyleIdx="0" presStyleCnt="3" custLinFactNeighborX="-1475" custLinFactNeighborY="1234"/>
      <dgm:spPr>
        <a:xfrm>
          <a:off x="0" y="28593"/>
          <a:ext cx="10971372" cy="12928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gm:spPr>
    </dgm:pt>
    <dgm:pt modelId="{1A4A2147-F901-45C3-A6BE-0B722E1B46EF}" type="pres">
      <dgm:prSet presAssocID="{A5A14041-D355-4047-9366-C91CE9646227}" presName="iconRect" presStyleLbl="node1" presStyleIdx="0" presStyleCnt="3"/>
      <dgm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xmlns="" id="0" name="" descr="Onay işareti"/>
        </a:ext>
      </dgm:extLst>
    </dgm:pt>
    <dgm:pt modelId="{9E567D95-568B-41D2-8B1B-AB0B17CE80EC}" type="pres">
      <dgm:prSet presAssocID="{A5A14041-D355-4047-9366-C91CE9646227}" presName="spaceRect" presStyleCnt="0"/>
      <dgm:spPr/>
    </dgm:pt>
    <dgm:pt modelId="{EAD4E3BC-8610-4046-9B2D-69C14B1813B8}" type="pres">
      <dgm:prSet presAssocID="{A5A14041-D355-4047-9366-C91CE9646227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D06D0825-F644-48C8-A476-130A78CA9DE7}" type="pres">
      <dgm:prSet presAssocID="{9DA7E54D-5989-4097-A308-11184299BE22}" presName="sibTrans" presStyleCnt="0"/>
      <dgm:spPr/>
    </dgm:pt>
    <dgm:pt modelId="{D89AE64F-92B0-4E50-BD59-824519481325}" type="pres">
      <dgm:prSet presAssocID="{3276E14C-D2CA-45CE-8CC1-CA9A9DE66A5B}" presName="compNode" presStyleCnt="0"/>
      <dgm:spPr/>
    </dgm:pt>
    <dgm:pt modelId="{BF00A1E0-10EA-49E4-AD40-3F5B7244F039}" type="pres">
      <dgm:prSet presAssocID="{3276E14C-D2CA-45CE-8CC1-CA9A9DE66A5B}" presName="bgRect" presStyleLbl="bgShp" presStyleIdx="1" presStyleCnt="3"/>
      <dgm:spPr>
        <a:xfrm>
          <a:off x="0" y="1616573"/>
          <a:ext cx="10971372" cy="12928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gm:spPr>
    </dgm:pt>
    <dgm:pt modelId="{DA638133-2140-431F-B186-8E815030D215}" type="pres">
      <dgm:prSet presAssocID="{3276E14C-D2CA-45CE-8CC1-CA9A9DE66A5B}" presName="iconRect" presStyleLbl="node1" presStyleIdx="1" presStyleCnt="3"/>
      <dgm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xmlns="" id="0" name="" descr="Tıp"/>
        </a:ext>
      </dgm:extLst>
    </dgm:pt>
    <dgm:pt modelId="{1443C580-BF5E-4AA8-B77F-8B5DB1886FC5}" type="pres">
      <dgm:prSet presAssocID="{3276E14C-D2CA-45CE-8CC1-CA9A9DE66A5B}" presName="spaceRect" presStyleCnt="0"/>
      <dgm:spPr/>
    </dgm:pt>
    <dgm:pt modelId="{CC1CA1EE-7945-4689-BA36-EEA5F4A02D9A}" type="pres">
      <dgm:prSet presAssocID="{3276E14C-D2CA-45CE-8CC1-CA9A9DE66A5B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C24E1E2-4616-416C-A004-5F615A131D70}" type="pres">
      <dgm:prSet presAssocID="{AE21BDB7-9E10-4C82-8F82-00E0E0709BF2}" presName="sibTrans" presStyleCnt="0"/>
      <dgm:spPr/>
    </dgm:pt>
    <dgm:pt modelId="{CFCFF27B-CE9C-4508-88B3-1F3560E0FCE9}" type="pres">
      <dgm:prSet presAssocID="{2CF856EB-53AE-4332-890A-66F985C9D3FF}" presName="compNode" presStyleCnt="0"/>
      <dgm:spPr/>
    </dgm:pt>
    <dgm:pt modelId="{BF2F3913-1CBC-4343-A65C-E06BE8EA46D1}" type="pres">
      <dgm:prSet presAssocID="{2CF856EB-53AE-4332-890A-66F985C9D3FF}" presName="bgRect" presStyleLbl="bgShp" presStyleIdx="2" presStyleCnt="3"/>
      <dgm:spPr>
        <a:xfrm>
          <a:off x="0" y="3232593"/>
          <a:ext cx="10971372" cy="129281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gm:spPr>
    </dgm:pt>
    <dgm:pt modelId="{4E3145A7-02BF-4596-BED2-9EBD112A7C30}" type="pres">
      <dgm:prSet presAssocID="{2CF856EB-53AE-4332-890A-66F985C9D3FF}" presName="iconRect" presStyleLbl="node1" presStyleIdx="2" presStyleCnt="3"/>
      <dgm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gm:spPr>
      <dgm:extLst>
        <a:ext uri="{E40237B7-FDA0-4F09-8148-C483321AD2D9}">
          <dgm14:cNvPr xmlns:dgm14="http://schemas.microsoft.com/office/drawing/2010/diagram" xmlns="" id="0" name="" descr="İğne"/>
        </a:ext>
      </dgm:extLst>
    </dgm:pt>
    <dgm:pt modelId="{86889092-1A14-4B52-8060-F787BC2537D1}" type="pres">
      <dgm:prSet presAssocID="{2CF856EB-53AE-4332-890A-66F985C9D3FF}" presName="spaceRect" presStyleCnt="0"/>
      <dgm:spPr/>
    </dgm:pt>
    <dgm:pt modelId="{ACDB30D2-FCD3-4157-AD41-6198ACB23388}" type="pres">
      <dgm:prSet presAssocID="{2CF856EB-53AE-4332-890A-66F985C9D3FF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CA01AEB8-0E94-4BE6-8CDA-FE662F678DC1}" srcId="{BEBAEB2E-2BA4-442A-AAFF-073241EF5E44}" destId="{A5A14041-D355-4047-9366-C91CE9646227}" srcOrd="0" destOrd="0" parTransId="{BBE0CB48-845C-48BC-AC1F-B02D23E19D69}" sibTransId="{9DA7E54D-5989-4097-A308-11184299BE22}"/>
    <dgm:cxn modelId="{48593A81-CEE9-4766-9E62-BCC96B12D246}" type="presOf" srcId="{BEBAEB2E-2BA4-442A-AAFF-073241EF5E44}" destId="{FF70487F-E0B1-497C-B106-22CAB9F15A3D}" srcOrd="0" destOrd="0" presId="urn:microsoft.com/office/officeart/2018/2/layout/IconVerticalSolidList"/>
    <dgm:cxn modelId="{4B81DFE4-08B5-4C07-9C0D-F0742631EA4A}" srcId="{BEBAEB2E-2BA4-442A-AAFF-073241EF5E44}" destId="{3276E14C-D2CA-45CE-8CC1-CA9A9DE66A5B}" srcOrd="1" destOrd="0" parTransId="{67ED8484-4971-4DF3-8183-77AA839238A9}" sibTransId="{AE21BDB7-9E10-4C82-8F82-00E0E0709BF2}"/>
    <dgm:cxn modelId="{DD6707CE-ADBD-4A83-8714-67A6C1B142B9}" srcId="{BEBAEB2E-2BA4-442A-AAFF-073241EF5E44}" destId="{2CF856EB-53AE-4332-890A-66F985C9D3FF}" srcOrd="2" destOrd="0" parTransId="{72FEB7FA-CE99-4C7A-9AAB-2519A18E8D7F}" sibTransId="{DAA6EDB7-184F-4198-8539-F0BBF399D064}"/>
    <dgm:cxn modelId="{A07494A5-CCCD-471C-AD91-50AE65E5D157}" type="presOf" srcId="{2CF856EB-53AE-4332-890A-66F985C9D3FF}" destId="{ACDB30D2-FCD3-4157-AD41-6198ACB23388}" srcOrd="0" destOrd="0" presId="urn:microsoft.com/office/officeart/2018/2/layout/IconVerticalSolidList"/>
    <dgm:cxn modelId="{34CD3B29-15D9-4FC5-91B1-D1AA0B3D05ED}" type="presOf" srcId="{A5A14041-D355-4047-9366-C91CE9646227}" destId="{EAD4E3BC-8610-4046-9B2D-69C14B1813B8}" srcOrd="0" destOrd="0" presId="urn:microsoft.com/office/officeart/2018/2/layout/IconVerticalSolidList"/>
    <dgm:cxn modelId="{9E620F02-F0D4-4A24-92BA-E46AEE0C6BEF}" type="presOf" srcId="{3276E14C-D2CA-45CE-8CC1-CA9A9DE66A5B}" destId="{CC1CA1EE-7945-4689-BA36-EEA5F4A02D9A}" srcOrd="0" destOrd="0" presId="urn:microsoft.com/office/officeart/2018/2/layout/IconVerticalSolidList"/>
    <dgm:cxn modelId="{0FA31316-C001-49A5-902D-821ADFFFBF01}" type="presParOf" srcId="{FF70487F-E0B1-497C-B106-22CAB9F15A3D}" destId="{6E8A14BC-86ED-4A31-B28E-CD594E46C261}" srcOrd="0" destOrd="0" presId="urn:microsoft.com/office/officeart/2018/2/layout/IconVerticalSolidList"/>
    <dgm:cxn modelId="{18E8875C-0364-43C6-9869-0C72BF204636}" type="presParOf" srcId="{6E8A14BC-86ED-4A31-B28E-CD594E46C261}" destId="{21813993-4410-4B1B-B48E-39AB0F5156B1}" srcOrd="0" destOrd="0" presId="urn:microsoft.com/office/officeart/2018/2/layout/IconVerticalSolidList"/>
    <dgm:cxn modelId="{FEC4CB1E-C083-466D-8120-D951C8AA85BA}" type="presParOf" srcId="{6E8A14BC-86ED-4A31-B28E-CD594E46C261}" destId="{1A4A2147-F901-45C3-A6BE-0B722E1B46EF}" srcOrd="1" destOrd="0" presId="urn:microsoft.com/office/officeart/2018/2/layout/IconVerticalSolidList"/>
    <dgm:cxn modelId="{C2BC4259-850B-4340-A3F7-7C94A22F3953}" type="presParOf" srcId="{6E8A14BC-86ED-4A31-B28E-CD594E46C261}" destId="{9E567D95-568B-41D2-8B1B-AB0B17CE80EC}" srcOrd="2" destOrd="0" presId="urn:microsoft.com/office/officeart/2018/2/layout/IconVerticalSolidList"/>
    <dgm:cxn modelId="{A722AAD5-6750-431D-A4F6-AC1EB86594BF}" type="presParOf" srcId="{6E8A14BC-86ED-4A31-B28E-CD594E46C261}" destId="{EAD4E3BC-8610-4046-9B2D-69C14B1813B8}" srcOrd="3" destOrd="0" presId="urn:microsoft.com/office/officeart/2018/2/layout/IconVerticalSolidList"/>
    <dgm:cxn modelId="{D2D95613-97E0-4057-9612-FE88DA69753D}" type="presParOf" srcId="{FF70487F-E0B1-497C-B106-22CAB9F15A3D}" destId="{D06D0825-F644-48C8-A476-130A78CA9DE7}" srcOrd="1" destOrd="0" presId="urn:microsoft.com/office/officeart/2018/2/layout/IconVerticalSolidList"/>
    <dgm:cxn modelId="{FDA41ADD-C697-40D3-9057-98CDD0D55883}" type="presParOf" srcId="{FF70487F-E0B1-497C-B106-22CAB9F15A3D}" destId="{D89AE64F-92B0-4E50-BD59-824519481325}" srcOrd="2" destOrd="0" presId="urn:microsoft.com/office/officeart/2018/2/layout/IconVerticalSolidList"/>
    <dgm:cxn modelId="{0F10E540-20C8-4902-8E56-B37AD635B1DF}" type="presParOf" srcId="{D89AE64F-92B0-4E50-BD59-824519481325}" destId="{BF00A1E0-10EA-49E4-AD40-3F5B7244F039}" srcOrd="0" destOrd="0" presId="urn:microsoft.com/office/officeart/2018/2/layout/IconVerticalSolidList"/>
    <dgm:cxn modelId="{C6CC36D1-D550-44BB-891F-B36ED1EB777B}" type="presParOf" srcId="{D89AE64F-92B0-4E50-BD59-824519481325}" destId="{DA638133-2140-431F-B186-8E815030D215}" srcOrd="1" destOrd="0" presId="urn:microsoft.com/office/officeart/2018/2/layout/IconVerticalSolidList"/>
    <dgm:cxn modelId="{803E3766-4406-4F43-AAAA-43A7EFDB5FB0}" type="presParOf" srcId="{D89AE64F-92B0-4E50-BD59-824519481325}" destId="{1443C580-BF5E-4AA8-B77F-8B5DB1886FC5}" srcOrd="2" destOrd="0" presId="urn:microsoft.com/office/officeart/2018/2/layout/IconVerticalSolidList"/>
    <dgm:cxn modelId="{2B25F11F-D0F9-4AEE-996A-FEDAE3F01D21}" type="presParOf" srcId="{D89AE64F-92B0-4E50-BD59-824519481325}" destId="{CC1CA1EE-7945-4689-BA36-EEA5F4A02D9A}" srcOrd="3" destOrd="0" presId="urn:microsoft.com/office/officeart/2018/2/layout/IconVerticalSolidList"/>
    <dgm:cxn modelId="{51972B59-81E6-4D0C-A0B3-3C127B526436}" type="presParOf" srcId="{FF70487F-E0B1-497C-B106-22CAB9F15A3D}" destId="{1C24E1E2-4616-416C-A004-5F615A131D70}" srcOrd="3" destOrd="0" presId="urn:microsoft.com/office/officeart/2018/2/layout/IconVerticalSolidList"/>
    <dgm:cxn modelId="{79637AF1-2748-40DD-B32A-B9E111A5558B}" type="presParOf" srcId="{FF70487F-E0B1-497C-B106-22CAB9F15A3D}" destId="{CFCFF27B-CE9C-4508-88B3-1F3560E0FCE9}" srcOrd="4" destOrd="0" presId="urn:microsoft.com/office/officeart/2018/2/layout/IconVerticalSolidList"/>
    <dgm:cxn modelId="{987BB03A-5435-460C-98BA-798FB9D707A9}" type="presParOf" srcId="{CFCFF27B-CE9C-4508-88B3-1F3560E0FCE9}" destId="{BF2F3913-1CBC-4343-A65C-E06BE8EA46D1}" srcOrd="0" destOrd="0" presId="urn:microsoft.com/office/officeart/2018/2/layout/IconVerticalSolidList"/>
    <dgm:cxn modelId="{7F00D2CB-01E5-47B0-B6C8-2BDD6778E49D}" type="presParOf" srcId="{CFCFF27B-CE9C-4508-88B3-1F3560E0FCE9}" destId="{4E3145A7-02BF-4596-BED2-9EBD112A7C30}" srcOrd="1" destOrd="0" presId="urn:microsoft.com/office/officeart/2018/2/layout/IconVerticalSolidList"/>
    <dgm:cxn modelId="{B8732907-7EDA-460C-845A-3F05806FB0F9}" type="presParOf" srcId="{CFCFF27B-CE9C-4508-88B3-1F3560E0FCE9}" destId="{86889092-1A14-4B52-8060-F787BC2537D1}" srcOrd="2" destOrd="0" presId="urn:microsoft.com/office/officeart/2018/2/layout/IconVerticalSolidList"/>
    <dgm:cxn modelId="{29BC983B-9E0B-4625-8269-1BBD66D4C037}" type="presParOf" srcId="{CFCFF27B-CE9C-4508-88B3-1F3560E0FCE9}" destId="{ACDB30D2-FCD3-4157-AD41-6198ACB233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27D62-F53A-43BD-B648-85DFDB74096C}">
      <dsp:nvSpPr>
        <dsp:cNvPr id="0" name=""/>
        <dsp:cNvSpPr/>
      </dsp:nvSpPr>
      <dsp:spPr>
        <a:xfrm>
          <a:off x="0" y="0"/>
          <a:ext cx="9885060" cy="826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İnsidans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/>
            <a:t>Hemofili B</a:t>
          </a:r>
          <a:r>
            <a:rPr lang="tr-TR" sz="1500" kern="1200" dirty="0"/>
            <a:t>, </a:t>
          </a:r>
          <a:r>
            <a:rPr lang="tr-TR" sz="1500" b="1" kern="1200" dirty="0"/>
            <a:t>Hemofili A’ya göre 6 kat daha az</a:t>
          </a:r>
          <a:r>
            <a:rPr lang="tr-TR" sz="1500" kern="1200" dirty="0"/>
            <a:t> görülür.</a:t>
          </a:r>
        </a:p>
      </dsp:txBody>
      <dsp:txXfrm>
        <a:off x="2059659" y="0"/>
        <a:ext cx="7825400" cy="826479"/>
      </dsp:txXfrm>
    </dsp:sp>
    <dsp:sp modelId="{5EA62FF5-6126-4A16-9A68-B95D99A4CED5}">
      <dsp:nvSpPr>
        <dsp:cNvPr id="0" name=""/>
        <dsp:cNvSpPr/>
      </dsp:nvSpPr>
      <dsp:spPr>
        <a:xfrm>
          <a:off x="82647" y="82647"/>
          <a:ext cx="1977012" cy="6611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B2BBA-81E3-4A41-8F60-BF97AB9C7B89}">
      <dsp:nvSpPr>
        <dsp:cNvPr id="0" name=""/>
        <dsp:cNvSpPr/>
      </dsp:nvSpPr>
      <dsp:spPr>
        <a:xfrm>
          <a:off x="0" y="909127"/>
          <a:ext cx="9885060" cy="826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Hastalık Şiddeti 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/>
            <a:t>Hemofili B hastalarının </a:t>
          </a:r>
          <a:r>
            <a:rPr lang="tr-TR" sz="1500" b="1" kern="1200" dirty="0"/>
            <a:t>%35’inde ağır hemofili</a:t>
          </a:r>
          <a:r>
            <a:rPr lang="tr-TR" sz="1500" kern="1200" dirty="0"/>
            <a:t> mevcuttur.  Hemofili A’da bu oran %47’dir.</a:t>
          </a:r>
        </a:p>
      </dsp:txBody>
      <dsp:txXfrm>
        <a:off x="2059659" y="909127"/>
        <a:ext cx="7825400" cy="826479"/>
      </dsp:txXfrm>
    </dsp:sp>
    <dsp:sp modelId="{8BA3796B-E39B-41E3-81BB-970DBE1A36F7}">
      <dsp:nvSpPr>
        <dsp:cNvPr id="0" name=""/>
        <dsp:cNvSpPr/>
      </dsp:nvSpPr>
      <dsp:spPr>
        <a:xfrm>
          <a:off x="82647" y="991775"/>
          <a:ext cx="1977012" cy="6611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65B08-67CC-49FF-8A2E-4D04B9E41F4C}">
      <dsp:nvSpPr>
        <dsp:cNvPr id="0" name=""/>
        <dsp:cNvSpPr/>
      </dsp:nvSpPr>
      <dsp:spPr>
        <a:xfrm>
          <a:off x="0" y="1818255"/>
          <a:ext cx="9885060" cy="826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/>
            <a:t>İnhibitör Gelişimi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/>
            <a:t>Hemofili B hastalarında </a:t>
          </a:r>
          <a:r>
            <a:rPr lang="tr-TR" sz="1500" b="1" kern="1200" dirty="0"/>
            <a:t>inhibitör insidansı %1–3</a:t>
          </a:r>
          <a:r>
            <a:rPr lang="tr-TR" sz="1500" kern="1200" dirty="0"/>
            <a:t> iken Hemofili A’da bu oran %13–30’dur.</a:t>
          </a:r>
        </a:p>
      </dsp:txBody>
      <dsp:txXfrm>
        <a:off x="2059659" y="1818255"/>
        <a:ext cx="7825400" cy="826479"/>
      </dsp:txXfrm>
    </dsp:sp>
    <dsp:sp modelId="{3BCA4836-AEA5-45F8-8B52-C4233EB69E63}">
      <dsp:nvSpPr>
        <dsp:cNvPr id="0" name=""/>
        <dsp:cNvSpPr/>
      </dsp:nvSpPr>
      <dsp:spPr>
        <a:xfrm>
          <a:off x="82647" y="1900903"/>
          <a:ext cx="1977012" cy="6611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039EE-F8D9-47DC-85BD-06C143708D9F}">
      <dsp:nvSpPr>
        <dsp:cNvPr id="0" name=""/>
        <dsp:cNvSpPr/>
      </dsp:nvSpPr>
      <dsp:spPr>
        <a:xfrm>
          <a:off x="0" y="2727383"/>
          <a:ext cx="9885060" cy="826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err="1"/>
            <a:t>Allerjik</a:t>
          </a:r>
          <a:r>
            <a:rPr lang="tr-TR" sz="1900" b="1" kern="1200" dirty="0"/>
            <a:t> Reaksiyon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/>
            <a:t>Hemofili B’de alerjik reaksiyonlar</a:t>
          </a:r>
          <a:r>
            <a:rPr lang="tr-TR" sz="1500" kern="1200" dirty="0"/>
            <a:t>, Hemofili A’ya göre </a:t>
          </a:r>
          <a:r>
            <a:rPr lang="tr-TR" sz="1500" b="1" kern="1200" dirty="0"/>
            <a:t>daha sık</a:t>
          </a:r>
          <a:r>
            <a:rPr lang="tr-TR" sz="1500" kern="1200" dirty="0"/>
            <a:t> görülür.</a:t>
          </a:r>
        </a:p>
      </dsp:txBody>
      <dsp:txXfrm>
        <a:off x="2059659" y="2727383"/>
        <a:ext cx="7825400" cy="826479"/>
      </dsp:txXfrm>
    </dsp:sp>
    <dsp:sp modelId="{F418D04D-145B-4133-A285-41BC778D1C70}">
      <dsp:nvSpPr>
        <dsp:cNvPr id="0" name=""/>
        <dsp:cNvSpPr/>
      </dsp:nvSpPr>
      <dsp:spPr>
        <a:xfrm>
          <a:off x="82647" y="2810031"/>
          <a:ext cx="1977012" cy="6611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4270D-8100-4DB2-9E45-3D9CB9E5BB2C}">
      <dsp:nvSpPr>
        <dsp:cNvPr id="0" name=""/>
        <dsp:cNvSpPr/>
      </dsp:nvSpPr>
      <dsp:spPr>
        <a:xfrm>
          <a:off x="0" y="3636511"/>
          <a:ext cx="9885060" cy="8264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/>
            <a:t>Farmakokinetik Farklılıklar</a:t>
          </a:r>
          <a:endParaRPr lang="tr-TR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b="1" kern="1200" dirty="0"/>
            <a:t>Faktör </a:t>
          </a:r>
          <a:r>
            <a:rPr lang="tr-TR" sz="1500" b="1" kern="1200" dirty="0" err="1"/>
            <a:t>IX</a:t>
          </a:r>
          <a:r>
            <a:rPr lang="tr-TR" sz="1500" kern="1200" dirty="0" err="1"/>
            <a:t>’un</a:t>
          </a:r>
          <a:r>
            <a:rPr lang="tr-TR" sz="1500" kern="1200" dirty="0"/>
            <a:t> farmakokinetiği, </a:t>
          </a:r>
          <a:r>
            <a:rPr lang="tr-TR" sz="1500" b="1" kern="1200" dirty="0"/>
            <a:t>Faktör VIII</a:t>
          </a:r>
          <a:r>
            <a:rPr lang="tr-TR" sz="1500" kern="1200" dirty="0"/>
            <a:t> ile </a:t>
          </a:r>
          <a:r>
            <a:rPr lang="tr-TR" sz="1500" b="1" kern="1200" dirty="0"/>
            <a:t>aynı değildir.</a:t>
          </a:r>
          <a:endParaRPr lang="tr-TR" sz="1500" kern="1200" dirty="0"/>
        </a:p>
      </dsp:txBody>
      <dsp:txXfrm>
        <a:off x="2059659" y="3636511"/>
        <a:ext cx="7825400" cy="826479"/>
      </dsp:txXfrm>
    </dsp:sp>
    <dsp:sp modelId="{94152883-1E6A-4D6F-8B75-0E1B09470CCA}">
      <dsp:nvSpPr>
        <dsp:cNvPr id="0" name=""/>
        <dsp:cNvSpPr/>
      </dsp:nvSpPr>
      <dsp:spPr>
        <a:xfrm>
          <a:off x="82647" y="3719159"/>
          <a:ext cx="1977012" cy="6611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BE84AE-7972-463B-A02E-BFC48ED33FE5}">
      <dsp:nvSpPr>
        <dsp:cNvPr id="0" name=""/>
        <dsp:cNvSpPr/>
      </dsp:nvSpPr>
      <dsp:spPr>
        <a:xfrm>
          <a:off x="3542294" y="345429"/>
          <a:ext cx="4972763" cy="4972763"/>
        </a:xfrm>
        <a:prstGeom prst="pie">
          <a:avLst>
            <a:gd name="adj1" fmla="val 16200000"/>
            <a:gd name="adj2" fmla="val 19800000"/>
          </a:avLst>
        </a:prstGeom>
        <a:solidFill>
          <a:schemeClr val="accent2"/>
        </a:soli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Kanama sayısını azaltır  </a:t>
          </a:r>
        </a:p>
      </dsp:txBody>
      <dsp:txXfrm>
        <a:off x="6081956" y="878225"/>
        <a:ext cx="1450389" cy="1065592"/>
      </dsp:txXfrm>
    </dsp:sp>
    <dsp:sp modelId="{FAB6683E-124F-4C0D-B7D7-18AB28810B8D}">
      <dsp:nvSpPr>
        <dsp:cNvPr id="0" name=""/>
        <dsp:cNvSpPr/>
      </dsp:nvSpPr>
      <dsp:spPr>
        <a:xfrm>
          <a:off x="3394296" y="601763"/>
          <a:ext cx="4972763" cy="4972763"/>
        </a:xfrm>
        <a:prstGeom prst="pie">
          <a:avLst>
            <a:gd name="adj1" fmla="val 19800000"/>
            <a:gd name="adj2" fmla="val 18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Hastaneye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başvuru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sayısını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azaltır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en-US" altLang="ko-KR" sz="1800" b="0" kern="120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>
            <a:solidFill>
              <a:sysClr val="window" lastClr="FFFFFF"/>
            </a:solidFill>
            <a:latin typeface="Arial Narrow"/>
            <a:ea typeface="+mn-ea"/>
            <a:cs typeface="+mn-cs"/>
          </a:endParaRPr>
        </a:p>
      </dsp:txBody>
      <dsp:txXfrm>
        <a:off x="6798270" y="2584948"/>
        <a:ext cx="1503668" cy="1006392"/>
      </dsp:txXfrm>
    </dsp:sp>
    <dsp:sp modelId="{12D300D6-5A78-4A5E-B3AC-7524FC23E977}">
      <dsp:nvSpPr>
        <dsp:cNvPr id="0" name=""/>
        <dsp:cNvSpPr/>
      </dsp:nvSpPr>
      <dsp:spPr>
        <a:xfrm>
          <a:off x="3394296" y="601763"/>
          <a:ext cx="4972763" cy="4972763"/>
        </a:xfrm>
        <a:prstGeom prst="pie">
          <a:avLst>
            <a:gd name="adj1" fmla="val 1800000"/>
            <a:gd name="adj2" fmla="val 54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Hemartroz</a:t>
          </a:r>
          <a:r>
            <a:rPr lang="tr-TR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u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engeller</a:t>
          </a:r>
          <a:endParaRPr lang="en-US" altLang="ko-KR" sz="1800" b="0" kern="120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</dsp:txBody>
      <dsp:txXfrm>
        <a:off x="5933957" y="3976138"/>
        <a:ext cx="1450389" cy="1065592"/>
      </dsp:txXfrm>
    </dsp:sp>
    <dsp:sp modelId="{8248A700-0D3B-4E87-B124-39DD7A14CF19}">
      <dsp:nvSpPr>
        <dsp:cNvPr id="0" name=""/>
        <dsp:cNvSpPr/>
      </dsp:nvSpPr>
      <dsp:spPr>
        <a:xfrm>
          <a:off x="3394296" y="601763"/>
          <a:ext cx="4972763" cy="4972763"/>
        </a:xfrm>
        <a:prstGeom prst="pie">
          <a:avLst>
            <a:gd name="adj1" fmla="val 5400000"/>
            <a:gd name="adj2" fmla="val 90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Eklem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cerrahilerini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azaltır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tr-TR" sz="1800" kern="1200" dirty="0">
            <a:solidFill>
              <a:sysClr val="window" lastClr="FFFFFF"/>
            </a:solidFill>
            <a:latin typeface="Arial Narrow"/>
            <a:ea typeface="+mn-ea"/>
            <a:cs typeface="+mn-cs"/>
          </a:endParaRPr>
        </a:p>
      </dsp:txBody>
      <dsp:txXfrm>
        <a:off x="4377008" y="3976138"/>
        <a:ext cx="1450389" cy="1065592"/>
      </dsp:txXfrm>
    </dsp:sp>
    <dsp:sp modelId="{EA360DD1-ECBA-4589-8E8F-BB4FA4798FF5}">
      <dsp:nvSpPr>
        <dsp:cNvPr id="0" name=""/>
        <dsp:cNvSpPr/>
      </dsp:nvSpPr>
      <dsp:spPr>
        <a:xfrm>
          <a:off x="3394296" y="601763"/>
          <a:ext cx="4972763" cy="4972763"/>
        </a:xfrm>
        <a:prstGeom prst="pie">
          <a:avLst>
            <a:gd name="adj1" fmla="val 9000000"/>
            <a:gd name="adj2" fmla="val 126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İş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gücü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kaybını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azaltır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en-US" altLang="ko-KR" sz="1800" b="0" kern="120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</dsp:txBody>
      <dsp:txXfrm>
        <a:off x="3471255" y="2584948"/>
        <a:ext cx="1503668" cy="1006392"/>
      </dsp:txXfrm>
    </dsp:sp>
    <dsp:sp modelId="{B70959C8-09CC-4FDD-AEAC-C9216BE7A02E}">
      <dsp:nvSpPr>
        <dsp:cNvPr id="0" name=""/>
        <dsp:cNvSpPr/>
      </dsp:nvSpPr>
      <dsp:spPr>
        <a:xfrm>
          <a:off x="3394296" y="601763"/>
          <a:ext cx="4972763" cy="497276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Hayat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kalitesini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 </a:t>
          </a:r>
          <a:r>
            <a:rPr lang="en-US" altLang="ko-KR" sz="1800" b="0" kern="1200" dirty="0" err="1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artırır</a:t>
          </a:r>
          <a:r>
            <a:rPr lang="en-US" altLang="ko-KR" sz="1800" b="0" kern="1200" dirty="0">
              <a:solidFill>
                <a:sysClr val="window" lastClr="FFFFFF"/>
              </a:solidFill>
              <a:latin typeface="Arial Narrow"/>
              <a:ea typeface="+mn-ea"/>
              <a:cs typeface="+mn-cs"/>
            </a:rPr>
            <a:t>.</a:t>
          </a:r>
          <a:endParaRPr lang="en-US" altLang="ko-KR" sz="1800" b="0" kern="1200" baseline="30000" dirty="0">
            <a:solidFill>
              <a:sysClr val="window" lastClr="FFFFFF"/>
            </a:solidFill>
            <a:latin typeface="Arial Narrow"/>
            <a:ea typeface="+mn-ea"/>
            <a:cs typeface="Arial" pitchFamily="34" charset="0"/>
          </a:endParaRPr>
        </a:p>
      </dsp:txBody>
      <dsp:txXfrm>
        <a:off x="4377008" y="1134559"/>
        <a:ext cx="1450389" cy="10655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813993-4410-4B1B-B48E-39AB0F5156B1}">
      <dsp:nvSpPr>
        <dsp:cNvPr id="0" name=""/>
        <dsp:cNvSpPr/>
      </dsp:nvSpPr>
      <dsp:spPr>
        <a:xfrm>
          <a:off x="0" y="13876"/>
          <a:ext cx="10332799" cy="10868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4A2147-F901-45C3-A6BE-0B722E1B46EF}">
      <dsp:nvSpPr>
        <dsp:cNvPr id="0" name=""/>
        <dsp:cNvSpPr/>
      </dsp:nvSpPr>
      <dsp:spPr>
        <a:xfrm>
          <a:off x="328773" y="245006"/>
          <a:ext cx="597769" cy="597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4E3BC-8610-4046-9B2D-69C14B1813B8}">
      <dsp:nvSpPr>
        <dsp:cNvPr id="0" name=""/>
        <dsp:cNvSpPr/>
      </dsp:nvSpPr>
      <dsp:spPr>
        <a:xfrm>
          <a:off x="1255316" y="464"/>
          <a:ext cx="9077482" cy="10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25" tIns="115025" rIns="115025" bIns="11502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Uygulanacak Faktör </a:t>
          </a:r>
          <a:r>
            <a:rPr lang="tr-TR" sz="2000" b="1" kern="1200" dirty="0" err="1">
              <a:solidFill>
                <a:schemeClr val="bg2"/>
              </a:solidFill>
              <a:latin typeface="Arial Narrow"/>
              <a:ea typeface="+mn-ea"/>
              <a:cs typeface="+mn-cs"/>
            </a:rPr>
            <a:t>Dozu:</a:t>
          </a:r>
          <a:r>
            <a:rPr lang="tr-TR" sz="2000" kern="1200" dirty="0" err="1">
              <a:solidFill>
                <a:schemeClr val="bg2"/>
              </a:solidFill>
              <a:latin typeface="Arial Narrow"/>
              <a:ea typeface="+mn-ea"/>
              <a:cs typeface="+mn-cs"/>
            </a:rPr>
            <a:t>Uygulama</a:t>
          </a:r>
          <a:r>
            <a:rPr lang="tr-TR" sz="2000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 sıklığına göre değişiklik gösterecektir </a:t>
          </a:r>
          <a:endParaRPr lang="en-US" sz="2000" kern="1200" dirty="0">
            <a:solidFill>
              <a:schemeClr val="bg2"/>
            </a:solidFill>
            <a:latin typeface="Arial Narrow"/>
            <a:ea typeface="+mn-ea"/>
            <a:cs typeface="+mn-cs"/>
          </a:endParaRPr>
        </a:p>
      </dsp:txBody>
      <dsp:txXfrm>
        <a:off x="1255316" y="464"/>
        <a:ext cx="9077482" cy="1086854"/>
      </dsp:txXfrm>
    </dsp:sp>
    <dsp:sp modelId="{BF00A1E0-10EA-49E4-AD40-3F5B7244F039}">
      <dsp:nvSpPr>
        <dsp:cNvPr id="0" name=""/>
        <dsp:cNvSpPr/>
      </dsp:nvSpPr>
      <dsp:spPr>
        <a:xfrm>
          <a:off x="0" y="1359032"/>
          <a:ext cx="10332799" cy="10868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638133-2140-431F-B186-8E815030D215}">
      <dsp:nvSpPr>
        <dsp:cNvPr id="0" name=""/>
        <dsp:cNvSpPr/>
      </dsp:nvSpPr>
      <dsp:spPr>
        <a:xfrm>
          <a:off x="328773" y="1603574"/>
          <a:ext cx="597769" cy="597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CA1EE-7945-4689-BA36-EEA5F4A02D9A}">
      <dsp:nvSpPr>
        <dsp:cNvPr id="0" name=""/>
        <dsp:cNvSpPr/>
      </dsp:nvSpPr>
      <dsp:spPr>
        <a:xfrm>
          <a:off x="1255316" y="1359032"/>
          <a:ext cx="9077482" cy="10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25" tIns="115025" rIns="115025" bIns="11502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Primer Profilaksiye haftada bir başlanacaksa </a:t>
          </a:r>
          <a:r>
            <a:rPr lang="tr-TR" sz="2000" b="1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30-50 Ü/kg/doz </a:t>
          </a:r>
          <a:r>
            <a:rPr lang="tr-TR" sz="2000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(&lt;2 yaş bebeklerde maksimum: </a:t>
          </a:r>
          <a:r>
            <a:rPr lang="tr-TR" sz="2000" b="1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500 Ü</a:t>
          </a:r>
          <a:r>
            <a:rPr lang="tr-TR" sz="2000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) uygulanması önerilir. </a:t>
          </a:r>
          <a:endParaRPr lang="en-US" sz="2000" kern="1200" dirty="0">
            <a:solidFill>
              <a:schemeClr val="bg2"/>
            </a:solidFill>
            <a:latin typeface="Arial Narrow"/>
            <a:ea typeface="+mn-ea"/>
            <a:cs typeface="+mn-cs"/>
          </a:endParaRPr>
        </a:p>
      </dsp:txBody>
      <dsp:txXfrm>
        <a:off x="1255316" y="1359032"/>
        <a:ext cx="9077482" cy="1086854"/>
      </dsp:txXfrm>
    </dsp:sp>
    <dsp:sp modelId="{BF2F3913-1CBC-4343-A65C-E06BE8EA46D1}">
      <dsp:nvSpPr>
        <dsp:cNvPr id="0" name=""/>
        <dsp:cNvSpPr/>
      </dsp:nvSpPr>
      <dsp:spPr>
        <a:xfrm>
          <a:off x="0" y="2717600"/>
          <a:ext cx="10332799" cy="108685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145A7-02BF-4596-BED2-9EBD112A7C30}">
      <dsp:nvSpPr>
        <dsp:cNvPr id="0" name=""/>
        <dsp:cNvSpPr/>
      </dsp:nvSpPr>
      <dsp:spPr>
        <a:xfrm>
          <a:off x="328773" y="2962142"/>
          <a:ext cx="597769" cy="597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B30D2-FCD3-4157-AD41-6198ACB23388}">
      <dsp:nvSpPr>
        <dsp:cNvPr id="0" name=""/>
        <dsp:cNvSpPr/>
      </dsp:nvSpPr>
      <dsp:spPr>
        <a:xfrm>
          <a:off x="1255316" y="2717600"/>
          <a:ext cx="9077482" cy="1086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25" tIns="115025" rIns="115025" bIns="11502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Haftada 2 veya 3 kez kullanan hastada ise </a:t>
          </a:r>
          <a:r>
            <a:rPr lang="tr-TR" sz="2000" b="1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20-40 Ü/kg/doz </a:t>
          </a:r>
          <a:r>
            <a:rPr lang="tr-TR" sz="2000" kern="1200" dirty="0">
              <a:solidFill>
                <a:schemeClr val="bg2"/>
              </a:solidFill>
              <a:latin typeface="Arial Narrow"/>
              <a:ea typeface="+mn-ea"/>
              <a:cs typeface="+mn-cs"/>
            </a:rPr>
            <a:t>önerilir.</a:t>
          </a:r>
          <a:endParaRPr lang="en-US" sz="2000" kern="1200" dirty="0">
            <a:solidFill>
              <a:schemeClr val="bg2"/>
            </a:solidFill>
            <a:latin typeface="Arial Narrow"/>
            <a:ea typeface="+mn-ea"/>
            <a:cs typeface="+mn-cs"/>
          </a:endParaRPr>
        </a:p>
      </dsp:txBody>
      <dsp:txXfrm>
        <a:off x="1255316" y="2717600"/>
        <a:ext cx="9077482" cy="108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1306-C1AE-4991-9E24-E9221665E2E6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8B841-CA22-47D7-A0DF-AA2E07B630D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5816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09678-E647-48DA-B740-BE2A8610F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29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09678-E647-48DA-B740-BE2A8610F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146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09678-E647-48DA-B740-BE2A8610F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Light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9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85E8886-0442-E2D1-95DF-4E8D805B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1C57D-0486-1E2C-3323-E06856C3B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6E831AA-1313-1F77-8C33-BE41AEC6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D43894E-3EEB-E188-227C-4BCF87A0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23644AD-3A9B-375F-0C20-9808090B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46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0241981-8425-C2F7-3A08-5CE300EC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A8E1A665-E4B4-26E7-BB52-D05A7FB42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7EEBEF7-E3FA-33AB-B41B-8EC10B01A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DECFEC9-0EA3-90C8-1B53-3202797D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6B7059A-02DF-A2CD-5A57-1CDD11EC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1400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E426F844-A81D-C9BC-29F3-4127424631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5F775DC-2E84-3817-CE07-9C3BD8AF6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50FCF6D-3A2F-DE3D-DD94-C4375A683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D1607FF-8CA6-EF54-6D11-996446BE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379F7B-9458-E63A-90E5-F1D501EF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7720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A47DC3F8-06BD-8A28-360D-9FFA45258696}"/>
              </a:ext>
            </a:extLst>
          </p:cNvPr>
          <p:cNvGrpSpPr/>
          <p:nvPr userDrawn="1"/>
        </p:nvGrpSpPr>
        <p:grpSpPr>
          <a:xfrm flipH="1">
            <a:off x="8737284" y="6492025"/>
            <a:ext cx="3454716" cy="80064"/>
            <a:chOff x="2441576" y="3886666"/>
            <a:chExt cx="3087685" cy="99427"/>
          </a:xfrm>
          <a:solidFill>
            <a:srgbClr val="FDB62B"/>
          </a:solidFill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xmlns="" id="{B64F0F0E-1080-D57D-4B25-4F68D938930C}"/>
                </a:ext>
              </a:extLst>
            </p:cNvPr>
            <p:cNvSpPr/>
            <p:nvPr/>
          </p:nvSpPr>
          <p:spPr>
            <a:xfrm>
              <a:off x="2441576" y="3886666"/>
              <a:ext cx="2716210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1DCFC648-F72C-E17D-CE46-7424C0AE991D}"/>
                </a:ext>
              </a:extLst>
            </p:cNvPr>
            <p:cNvSpPr/>
            <p:nvPr/>
          </p:nvSpPr>
          <p:spPr>
            <a:xfrm>
              <a:off x="5209410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xmlns="" id="{152E9F11-EF4E-6BD2-A7D1-A65E1F54FB68}"/>
                </a:ext>
              </a:extLst>
            </p:cNvPr>
            <p:cNvSpPr/>
            <p:nvPr/>
          </p:nvSpPr>
          <p:spPr>
            <a:xfrm>
              <a:off x="5395148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1D6FA13D-AB95-3EC4-338E-94ACD63C4004}"/>
              </a:ext>
            </a:extLst>
          </p:cNvPr>
          <p:cNvSpPr/>
          <p:nvPr userDrawn="1"/>
        </p:nvSpPr>
        <p:spPr>
          <a:xfrm>
            <a:off x="616916" y="482672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920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A47DC3F8-06BD-8A28-360D-9FFA45258696}"/>
              </a:ext>
            </a:extLst>
          </p:cNvPr>
          <p:cNvGrpSpPr/>
          <p:nvPr userDrawn="1"/>
        </p:nvGrpSpPr>
        <p:grpSpPr>
          <a:xfrm flipH="1">
            <a:off x="8737284" y="6492025"/>
            <a:ext cx="3454716" cy="80064"/>
            <a:chOff x="2441576" y="3886666"/>
            <a:chExt cx="3087685" cy="99427"/>
          </a:xfrm>
          <a:solidFill>
            <a:srgbClr val="FDB62B"/>
          </a:solidFill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xmlns="" id="{B64F0F0E-1080-D57D-4B25-4F68D938930C}"/>
                </a:ext>
              </a:extLst>
            </p:cNvPr>
            <p:cNvSpPr/>
            <p:nvPr/>
          </p:nvSpPr>
          <p:spPr>
            <a:xfrm>
              <a:off x="2441576" y="3886666"/>
              <a:ext cx="2716210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1DCFC648-F72C-E17D-CE46-7424C0AE991D}"/>
                </a:ext>
              </a:extLst>
            </p:cNvPr>
            <p:cNvSpPr/>
            <p:nvPr/>
          </p:nvSpPr>
          <p:spPr>
            <a:xfrm>
              <a:off x="5209410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xmlns="" id="{152E9F11-EF4E-6BD2-A7D1-A65E1F54FB68}"/>
                </a:ext>
              </a:extLst>
            </p:cNvPr>
            <p:cNvSpPr/>
            <p:nvPr/>
          </p:nvSpPr>
          <p:spPr>
            <a:xfrm>
              <a:off x="5395148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1D6FA13D-AB95-3EC4-338E-94ACD63C4004}"/>
              </a:ext>
            </a:extLst>
          </p:cNvPr>
          <p:cNvSpPr/>
          <p:nvPr userDrawn="1"/>
        </p:nvSpPr>
        <p:spPr>
          <a:xfrm>
            <a:off x="616916" y="482670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9045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D26180BF-E982-1900-4204-ED8F210F1536}"/>
              </a:ext>
            </a:extLst>
          </p:cNvPr>
          <p:cNvGrpSpPr/>
          <p:nvPr userDrawn="1"/>
        </p:nvGrpSpPr>
        <p:grpSpPr>
          <a:xfrm>
            <a:off x="1634367" y="3680094"/>
            <a:ext cx="3454716" cy="80064"/>
            <a:chOff x="3838583" y="4209087"/>
            <a:chExt cx="3454716" cy="80064"/>
          </a:xfrm>
          <a:solidFill>
            <a:srgbClr val="FDB62B"/>
          </a:solidFill>
        </p:grpSpPr>
        <p:sp>
          <p:nvSpPr>
            <p:cNvPr id="3" name="Rectangle 441">
              <a:extLst>
                <a:ext uri="{FF2B5EF4-FFF2-40B4-BE49-F238E27FC236}">
                  <a16:creationId xmlns:a16="http://schemas.microsoft.com/office/drawing/2014/main" xmlns="" id="{51F47E76-4D86-7BE8-7FCD-5EE03FCEC2F6}"/>
                </a:ext>
              </a:extLst>
            </p:cNvPr>
            <p:cNvSpPr/>
            <p:nvPr/>
          </p:nvSpPr>
          <p:spPr>
            <a:xfrm flipH="1">
              <a:off x="4254215" y="4209087"/>
              <a:ext cx="3039084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442">
              <a:extLst>
                <a:ext uri="{FF2B5EF4-FFF2-40B4-BE49-F238E27FC236}">
                  <a16:creationId xmlns:a16="http://schemas.microsoft.com/office/drawing/2014/main" xmlns="" id="{3F4BDE1E-FF00-7F24-8998-92830546DCF6}"/>
                </a:ext>
              </a:extLst>
            </p:cNvPr>
            <p:cNvSpPr/>
            <p:nvPr/>
          </p:nvSpPr>
          <p:spPr>
            <a:xfrm flipH="1">
              <a:off x="4046399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43">
              <a:extLst>
                <a:ext uri="{FF2B5EF4-FFF2-40B4-BE49-F238E27FC236}">
                  <a16:creationId xmlns:a16="http://schemas.microsoft.com/office/drawing/2014/main" xmlns="" id="{1805644E-4F9B-BF25-4F79-714EBE011AFD}"/>
                </a:ext>
              </a:extLst>
            </p:cNvPr>
            <p:cNvSpPr/>
            <p:nvPr/>
          </p:nvSpPr>
          <p:spPr>
            <a:xfrm flipH="1">
              <a:off x="3838583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40922C20-4F08-BB43-9EFF-FD9458CE0BBA}"/>
              </a:ext>
            </a:extLst>
          </p:cNvPr>
          <p:cNvSpPr/>
          <p:nvPr userDrawn="1"/>
        </p:nvSpPr>
        <p:spPr>
          <a:xfrm>
            <a:off x="616916" y="482670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82632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5">
            <a:extLst>
              <a:ext uri="{FF2B5EF4-FFF2-40B4-BE49-F238E27FC236}">
                <a16:creationId xmlns:a16="http://schemas.microsoft.com/office/drawing/2014/main" xmlns="" id="{E5F17013-896A-376D-C155-B4641506BAF1}"/>
              </a:ext>
            </a:extLst>
          </p:cNvPr>
          <p:cNvSpPr/>
          <p:nvPr userDrawn="1"/>
        </p:nvSpPr>
        <p:spPr>
          <a:xfrm>
            <a:off x="9448800" y="0"/>
            <a:ext cx="27431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AEE2BD50-9665-02A6-53E6-4858CFA08EDB}"/>
              </a:ext>
            </a:extLst>
          </p:cNvPr>
          <p:cNvSpPr/>
          <p:nvPr userDrawn="1"/>
        </p:nvSpPr>
        <p:spPr>
          <a:xfrm>
            <a:off x="616916" y="482670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A12E76C3-5AAD-8C1B-E062-D3F7B45684FC}"/>
              </a:ext>
            </a:extLst>
          </p:cNvPr>
          <p:cNvSpPr/>
          <p:nvPr userDrawn="1"/>
        </p:nvSpPr>
        <p:spPr>
          <a:xfrm>
            <a:off x="7198694" y="3650303"/>
            <a:ext cx="4993306" cy="924857"/>
          </a:xfrm>
          <a:prstGeom prst="rect">
            <a:avLst/>
          </a:prstGeom>
          <a:solidFill>
            <a:srgbClr val="FDB62B"/>
          </a:solidFill>
          <a:ln>
            <a:solidFill>
              <a:srgbClr val="FD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227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5">
            <a:extLst>
              <a:ext uri="{FF2B5EF4-FFF2-40B4-BE49-F238E27FC236}">
                <a16:creationId xmlns:a16="http://schemas.microsoft.com/office/drawing/2014/main" xmlns="" id="{32D72402-DA84-9543-3659-63D7D7B3EDE3}"/>
              </a:ext>
            </a:extLst>
          </p:cNvPr>
          <p:cNvSpPr/>
          <p:nvPr userDrawn="1"/>
        </p:nvSpPr>
        <p:spPr>
          <a:xfrm>
            <a:off x="9448800" y="0"/>
            <a:ext cx="27431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4814D9A7-E6D4-3C91-D499-997DF5A188B8}"/>
              </a:ext>
            </a:extLst>
          </p:cNvPr>
          <p:cNvSpPr/>
          <p:nvPr userDrawn="1"/>
        </p:nvSpPr>
        <p:spPr>
          <a:xfrm>
            <a:off x="616916" y="482670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xmlns="" id="{8D8BEFB1-3CAD-6CFE-31DA-30A69E6021BD}"/>
              </a:ext>
            </a:extLst>
          </p:cNvPr>
          <p:cNvSpPr/>
          <p:nvPr userDrawn="1"/>
        </p:nvSpPr>
        <p:spPr>
          <a:xfrm>
            <a:off x="7535750" y="4767785"/>
            <a:ext cx="4656249" cy="1279826"/>
          </a:xfrm>
          <a:prstGeom prst="rect">
            <a:avLst/>
          </a:prstGeom>
          <a:solidFill>
            <a:srgbClr val="FDB62B"/>
          </a:solidFill>
          <a:ln>
            <a:solidFill>
              <a:srgbClr val="FD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60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5">
            <a:extLst>
              <a:ext uri="{FF2B5EF4-FFF2-40B4-BE49-F238E27FC236}">
                <a16:creationId xmlns:a16="http://schemas.microsoft.com/office/drawing/2014/main" xmlns="" id="{32D72402-DA84-9543-3659-63D7D7B3EDE3}"/>
              </a:ext>
            </a:extLst>
          </p:cNvPr>
          <p:cNvSpPr/>
          <p:nvPr userDrawn="1"/>
        </p:nvSpPr>
        <p:spPr>
          <a:xfrm>
            <a:off x="9448800" y="0"/>
            <a:ext cx="27431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4814D9A7-E6D4-3C91-D499-997DF5A188B8}"/>
              </a:ext>
            </a:extLst>
          </p:cNvPr>
          <p:cNvSpPr/>
          <p:nvPr userDrawn="1"/>
        </p:nvSpPr>
        <p:spPr>
          <a:xfrm>
            <a:off x="616916" y="482670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xmlns="" id="{8D8BEFB1-3CAD-6CFE-31DA-30A69E6021BD}"/>
              </a:ext>
            </a:extLst>
          </p:cNvPr>
          <p:cNvSpPr/>
          <p:nvPr userDrawn="1"/>
        </p:nvSpPr>
        <p:spPr>
          <a:xfrm>
            <a:off x="616916" y="4747465"/>
            <a:ext cx="11575083" cy="1279826"/>
          </a:xfrm>
          <a:prstGeom prst="rect">
            <a:avLst/>
          </a:prstGeom>
          <a:solidFill>
            <a:srgbClr val="FDB62B"/>
          </a:solidFill>
          <a:ln>
            <a:solidFill>
              <a:srgbClr val="FD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634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AAEFCDEE-5CA9-7E82-DEED-009209AAECA2}"/>
              </a:ext>
            </a:extLst>
          </p:cNvPr>
          <p:cNvGrpSpPr/>
          <p:nvPr userDrawn="1"/>
        </p:nvGrpSpPr>
        <p:grpSpPr>
          <a:xfrm>
            <a:off x="8737284" y="3429000"/>
            <a:ext cx="3454716" cy="80064"/>
            <a:chOff x="3838583" y="4209087"/>
            <a:chExt cx="3454716" cy="80064"/>
          </a:xfrm>
          <a:solidFill>
            <a:srgbClr val="FDB62B"/>
          </a:solidFill>
        </p:grpSpPr>
        <p:sp>
          <p:nvSpPr>
            <p:cNvPr id="3" name="Rectangle 441">
              <a:extLst>
                <a:ext uri="{FF2B5EF4-FFF2-40B4-BE49-F238E27FC236}">
                  <a16:creationId xmlns:a16="http://schemas.microsoft.com/office/drawing/2014/main" xmlns="" id="{6ACAE38B-E6B4-98F0-2E52-28941047D12F}"/>
                </a:ext>
              </a:extLst>
            </p:cNvPr>
            <p:cNvSpPr/>
            <p:nvPr/>
          </p:nvSpPr>
          <p:spPr>
            <a:xfrm flipH="1">
              <a:off x="4254215" y="4209087"/>
              <a:ext cx="3039084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" name="Rectangle 442">
              <a:extLst>
                <a:ext uri="{FF2B5EF4-FFF2-40B4-BE49-F238E27FC236}">
                  <a16:creationId xmlns:a16="http://schemas.microsoft.com/office/drawing/2014/main" xmlns="" id="{39C78180-B81E-32F9-79E3-2021EA18AD35}"/>
                </a:ext>
              </a:extLst>
            </p:cNvPr>
            <p:cNvSpPr/>
            <p:nvPr/>
          </p:nvSpPr>
          <p:spPr>
            <a:xfrm flipH="1">
              <a:off x="4046399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" name="Rectangle 443">
              <a:extLst>
                <a:ext uri="{FF2B5EF4-FFF2-40B4-BE49-F238E27FC236}">
                  <a16:creationId xmlns:a16="http://schemas.microsoft.com/office/drawing/2014/main" xmlns="" id="{7C0B95EE-9DB7-609C-7221-86D0B079B5FD}"/>
                </a:ext>
              </a:extLst>
            </p:cNvPr>
            <p:cNvSpPr/>
            <p:nvPr/>
          </p:nvSpPr>
          <p:spPr>
            <a:xfrm flipH="1">
              <a:off x="3838583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C0CB6565-EB01-CAE9-EF0C-19B3C0C39758}"/>
              </a:ext>
            </a:extLst>
          </p:cNvPr>
          <p:cNvSpPr/>
          <p:nvPr userDrawn="1"/>
        </p:nvSpPr>
        <p:spPr>
          <a:xfrm>
            <a:off x="432278" y="6303178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6498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D1C77681-4C74-B277-475F-52B3EC519B61}"/>
              </a:ext>
            </a:extLst>
          </p:cNvPr>
          <p:cNvSpPr/>
          <p:nvPr userDrawn="1"/>
        </p:nvSpPr>
        <p:spPr>
          <a:xfrm>
            <a:off x="0" y="0"/>
            <a:ext cx="12192000" cy="5787767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xmlns="" id="{3A5BD61F-FA9C-C30F-51D8-9D8097D754A8}"/>
              </a:ext>
            </a:extLst>
          </p:cNvPr>
          <p:cNvGrpSpPr/>
          <p:nvPr userDrawn="1"/>
        </p:nvGrpSpPr>
        <p:grpSpPr>
          <a:xfrm flipH="1">
            <a:off x="8737284" y="6492025"/>
            <a:ext cx="3454716" cy="80064"/>
            <a:chOff x="2441576" y="3886666"/>
            <a:chExt cx="3087685" cy="99427"/>
          </a:xfrm>
          <a:solidFill>
            <a:srgbClr val="FDB62B"/>
          </a:solidFill>
        </p:grpSpPr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xmlns="" id="{03FAF731-04EA-00D8-4B91-B5BADD586657}"/>
                </a:ext>
              </a:extLst>
            </p:cNvPr>
            <p:cNvSpPr/>
            <p:nvPr/>
          </p:nvSpPr>
          <p:spPr>
            <a:xfrm>
              <a:off x="2441576" y="3886666"/>
              <a:ext cx="2716210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xmlns="" id="{AEE23FC5-CC79-556C-CA6B-9678AABA9DDD}"/>
                </a:ext>
              </a:extLst>
            </p:cNvPr>
            <p:cNvSpPr/>
            <p:nvPr/>
          </p:nvSpPr>
          <p:spPr>
            <a:xfrm>
              <a:off x="5209410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xmlns="" id="{458EB679-2BF1-3BFD-3706-042FC8AC1126}"/>
                </a:ext>
              </a:extLst>
            </p:cNvPr>
            <p:cNvSpPr/>
            <p:nvPr/>
          </p:nvSpPr>
          <p:spPr>
            <a:xfrm>
              <a:off x="5395148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F996499D-6CA4-F8B7-78F5-AEAA935DE761}"/>
              </a:ext>
            </a:extLst>
          </p:cNvPr>
          <p:cNvSpPr/>
          <p:nvPr userDrawn="1"/>
        </p:nvSpPr>
        <p:spPr>
          <a:xfrm>
            <a:off x="616916" y="482670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985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8CAC265-6B7F-CED1-5475-1BBB7986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29FF276-99CF-43DE-17D8-5ED50713E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FA601884-C1FE-D8F3-34DA-0309FF1C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F6708B05-BB0D-624D-AC92-1A85BD98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675D91B-9D47-473C-FD27-EB45F476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32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53802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089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29877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8576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1470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8105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25555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43437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82699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8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BC335FC-32F5-7FB3-A0A0-40AB2F4A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358CF281-61E3-315D-DAD3-FC6481235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8F65036-59FE-E3E0-0F20-5A2488FE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CD037AD-0794-0B7E-7DBA-1163AEE6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E082FA3-2A0E-AFFE-A0A5-073B0125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4322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9871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D26180BF-E982-1900-4204-ED8F210F1536}"/>
              </a:ext>
            </a:extLst>
          </p:cNvPr>
          <p:cNvGrpSpPr/>
          <p:nvPr userDrawn="1"/>
        </p:nvGrpSpPr>
        <p:grpSpPr>
          <a:xfrm>
            <a:off x="1634368" y="3680094"/>
            <a:ext cx="3454716" cy="80064"/>
            <a:chOff x="3838583" y="4209087"/>
            <a:chExt cx="3454716" cy="80064"/>
          </a:xfrm>
          <a:solidFill>
            <a:srgbClr val="FDB62B"/>
          </a:solidFill>
        </p:grpSpPr>
        <p:sp>
          <p:nvSpPr>
            <p:cNvPr id="3" name="Rectangle 441">
              <a:extLst>
                <a:ext uri="{FF2B5EF4-FFF2-40B4-BE49-F238E27FC236}">
                  <a16:creationId xmlns:a16="http://schemas.microsoft.com/office/drawing/2014/main" xmlns="" id="{51F47E76-4D86-7BE8-7FCD-5EE03FCEC2F6}"/>
                </a:ext>
              </a:extLst>
            </p:cNvPr>
            <p:cNvSpPr/>
            <p:nvPr/>
          </p:nvSpPr>
          <p:spPr>
            <a:xfrm flipH="1">
              <a:off x="4254215" y="4209087"/>
              <a:ext cx="3039084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442">
              <a:extLst>
                <a:ext uri="{FF2B5EF4-FFF2-40B4-BE49-F238E27FC236}">
                  <a16:creationId xmlns:a16="http://schemas.microsoft.com/office/drawing/2014/main" xmlns="" id="{3F4BDE1E-FF00-7F24-8998-92830546DCF6}"/>
                </a:ext>
              </a:extLst>
            </p:cNvPr>
            <p:cNvSpPr/>
            <p:nvPr/>
          </p:nvSpPr>
          <p:spPr>
            <a:xfrm flipH="1">
              <a:off x="4046399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43">
              <a:extLst>
                <a:ext uri="{FF2B5EF4-FFF2-40B4-BE49-F238E27FC236}">
                  <a16:creationId xmlns:a16="http://schemas.microsoft.com/office/drawing/2014/main" xmlns="" id="{1805644E-4F9B-BF25-4F79-714EBE011AFD}"/>
                </a:ext>
              </a:extLst>
            </p:cNvPr>
            <p:cNvSpPr/>
            <p:nvPr/>
          </p:nvSpPr>
          <p:spPr>
            <a:xfrm flipH="1">
              <a:off x="3838583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40922C20-4F08-BB43-9EFF-FD9458CE0BBA}"/>
              </a:ext>
            </a:extLst>
          </p:cNvPr>
          <p:cNvSpPr/>
          <p:nvPr userDrawn="1"/>
        </p:nvSpPr>
        <p:spPr>
          <a:xfrm>
            <a:off x="616917" y="482673"/>
            <a:ext cx="786862" cy="261611"/>
          </a:xfrm>
          <a:prstGeom prst="rect">
            <a:avLst/>
          </a:prstGeom>
          <a:solidFill>
            <a:srgbClr val="0000C9"/>
          </a:solidFill>
          <a:ln>
            <a:solidFill>
              <a:srgbClr val="0000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05B0075C-3304-D96F-5609-121077019AE4}"/>
              </a:ext>
            </a:extLst>
          </p:cNvPr>
          <p:cNvSpPr txBox="1"/>
          <p:nvPr userDrawn="1"/>
        </p:nvSpPr>
        <p:spPr>
          <a:xfrm>
            <a:off x="10784748" y="6425861"/>
            <a:ext cx="14072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b="0" i="0" dirty="0">
                <a:solidFill>
                  <a:srgbClr val="1D1D1D"/>
                </a:solidFill>
                <a:effectLst/>
                <a:latin typeface="Arial" panose="020B0604020202020204" pitchFamily="34" charset="0"/>
              </a:rPr>
              <a:t>EM-TUR-BEN-0003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xmlns="" val="4277234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xmlns="" id="{AAEFCDEE-5CA9-7E82-DEED-009209AAECA2}"/>
              </a:ext>
            </a:extLst>
          </p:cNvPr>
          <p:cNvGrpSpPr/>
          <p:nvPr userDrawn="1"/>
        </p:nvGrpSpPr>
        <p:grpSpPr>
          <a:xfrm>
            <a:off x="8737284" y="3429000"/>
            <a:ext cx="3454716" cy="80064"/>
            <a:chOff x="3838583" y="4209087"/>
            <a:chExt cx="3454716" cy="80064"/>
          </a:xfrm>
          <a:solidFill>
            <a:srgbClr val="FDB62B"/>
          </a:solidFill>
        </p:grpSpPr>
        <p:sp>
          <p:nvSpPr>
            <p:cNvPr id="3" name="Rectangle 441">
              <a:extLst>
                <a:ext uri="{FF2B5EF4-FFF2-40B4-BE49-F238E27FC236}">
                  <a16:creationId xmlns:a16="http://schemas.microsoft.com/office/drawing/2014/main" xmlns="" id="{6ACAE38B-E6B4-98F0-2E52-28941047D12F}"/>
                </a:ext>
              </a:extLst>
            </p:cNvPr>
            <p:cNvSpPr/>
            <p:nvPr/>
          </p:nvSpPr>
          <p:spPr>
            <a:xfrm flipH="1">
              <a:off x="4254215" y="4209087"/>
              <a:ext cx="3039084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4" name="Rectangle 442">
              <a:extLst>
                <a:ext uri="{FF2B5EF4-FFF2-40B4-BE49-F238E27FC236}">
                  <a16:creationId xmlns:a16="http://schemas.microsoft.com/office/drawing/2014/main" xmlns="" id="{39C78180-B81E-32F9-79E3-2021EA18AD35}"/>
                </a:ext>
              </a:extLst>
            </p:cNvPr>
            <p:cNvSpPr/>
            <p:nvPr/>
          </p:nvSpPr>
          <p:spPr>
            <a:xfrm flipH="1">
              <a:off x="4046399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5" name="Rectangle 443">
              <a:extLst>
                <a:ext uri="{FF2B5EF4-FFF2-40B4-BE49-F238E27FC236}">
                  <a16:creationId xmlns:a16="http://schemas.microsoft.com/office/drawing/2014/main" xmlns="" id="{7C0B95EE-9DB7-609C-7221-86D0B079B5FD}"/>
                </a:ext>
              </a:extLst>
            </p:cNvPr>
            <p:cNvSpPr/>
            <p:nvPr/>
          </p:nvSpPr>
          <p:spPr>
            <a:xfrm flipH="1">
              <a:off x="3838583" y="4209087"/>
              <a:ext cx="150055" cy="80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C0CB6565-EB01-CAE9-EF0C-19B3C0C39758}"/>
              </a:ext>
            </a:extLst>
          </p:cNvPr>
          <p:cNvSpPr/>
          <p:nvPr userDrawn="1"/>
        </p:nvSpPr>
        <p:spPr>
          <a:xfrm>
            <a:off x="432278" y="6303180"/>
            <a:ext cx="786862" cy="261611"/>
          </a:xfrm>
          <a:prstGeom prst="rect">
            <a:avLst/>
          </a:prstGeom>
          <a:solidFill>
            <a:srgbClr val="0000C9"/>
          </a:solidFill>
          <a:ln>
            <a:solidFill>
              <a:srgbClr val="0000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6970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5">
            <a:extLst>
              <a:ext uri="{FF2B5EF4-FFF2-40B4-BE49-F238E27FC236}">
                <a16:creationId xmlns:a16="http://schemas.microsoft.com/office/drawing/2014/main" xmlns="" id="{32D72402-DA84-9543-3659-63D7D7B3EDE3}"/>
              </a:ext>
            </a:extLst>
          </p:cNvPr>
          <p:cNvSpPr/>
          <p:nvPr userDrawn="1"/>
        </p:nvSpPr>
        <p:spPr>
          <a:xfrm>
            <a:off x="9448801" y="0"/>
            <a:ext cx="27431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4814D9A7-E6D4-3C91-D499-997DF5A188B8}"/>
              </a:ext>
            </a:extLst>
          </p:cNvPr>
          <p:cNvSpPr/>
          <p:nvPr userDrawn="1"/>
        </p:nvSpPr>
        <p:spPr>
          <a:xfrm>
            <a:off x="616916" y="482672"/>
            <a:ext cx="786862" cy="261611"/>
          </a:xfrm>
          <a:prstGeom prst="rect">
            <a:avLst/>
          </a:prstGeom>
          <a:solidFill>
            <a:srgbClr val="0000C9"/>
          </a:solidFill>
          <a:ln>
            <a:solidFill>
              <a:srgbClr val="0000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xmlns="" id="{8D8BEFB1-3CAD-6CFE-31DA-30A69E6021BD}"/>
              </a:ext>
            </a:extLst>
          </p:cNvPr>
          <p:cNvSpPr/>
          <p:nvPr userDrawn="1"/>
        </p:nvSpPr>
        <p:spPr>
          <a:xfrm>
            <a:off x="7535751" y="4767785"/>
            <a:ext cx="4656249" cy="1279826"/>
          </a:xfrm>
          <a:prstGeom prst="rect">
            <a:avLst/>
          </a:prstGeom>
          <a:solidFill>
            <a:srgbClr val="FDB62B"/>
          </a:solidFill>
          <a:ln>
            <a:solidFill>
              <a:srgbClr val="FD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988999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35">
            <a:extLst>
              <a:ext uri="{FF2B5EF4-FFF2-40B4-BE49-F238E27FC236}">
                <a16:creationId xmlns:a16="http://schemas.microsoft.com/office/drawing/2014/main" xmlns="" id="{E5F17013-896A-376D-C155-B4641506BAF1}"/>
              </a:ext>
            </a:extLst>
          </p:cNvPr>
          <p:cNvSpPr/>
          <p:nvPr userDrawn="1"/>
        </p:nvSpPr>
        <p:spPr>
          <a:xfrm>
            <a:off x="9448801" y="0"/>
            <a:ext cx="27431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xmlns="" id="{AEE2BD50-9665-02A6-53E6-4858CFA08EDB}"/>
              </a:ext>
            </a:extLst>
          </p:cNvPr>
          <p:cNvSpPr/>
          <p:nvPr userDrawn="1"/>
        </p:nvSpPr>
        <p:spPr>
          <a:xfrm>
            <a:off x="616916" y="482672"/>
            <a:ext cx="786862" cy="261611"/>
          </a:xfrm>
          <a:prstGeom prst="rect">
            <a:avLst/>
          </a:prstGeom>
          <a:solidFill>
            <a:srgbClr val="0000C9"/>
          </a:solidFill>
          <a:ln>
            <a:solidFill>
              <a:srgbClr val="0000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xmlns="" id="{A12E76C3-5AAD-8C1B-E062-D3F7B45684FC}"/>
              </a:ext>
            </a:extLst>
          </p:cNvPr>
          <p:cNvSpPr/>
          <p:nvPr userDrawn="1"/>
        </p:nvSpPr>
        <p:spPr>
          <a:xfrm>
            <a:off x="7198694" y="3650305"/>
            <a:ext cx="4993306" cy="924857"/>
          </a:xfrm>
          <a:prstGeom prst="rect">
            <a:avLst/>
          </a:prstGeom>
          <a:solidFill>
            <a:srgbClr val="FDB62B"/>
          </a:solidFill>
          <a:ln>
            <a:solidFill>
              <a:srgbClr val="FDB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2787485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D1C77681-4C74-B277-475F-52B3EC519B61}"/>
              </a:ext>
            </a:extLst>
          </p:cNvPr>
          <p:cNvSpPr/>
          <p:nvPr userDrawn="1"/>
        </p:nvSpPr>
        <p:spPr>
          <a:xfrm>
            <a:off x="1" y="1"/>
            <a:ext cx="12192000" cy="5787767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xmlns="" id="{F996499D-6CA4-F8B7-78F5-AEAA935DE761}"/>
              </a:ext>
            </a:extLst>
          </p:cNvPr>
          <p:cNvSpPr/>
          <p:nvPr userDrawn="1"/>
        </p:nvSpPr>
        <p:spPr>
          <a:xfrm>
            <a:off x="616916" y="482672"/>
            <a:ext cx="786862" cy="261611"/>
          </a:xfrm>
          <a:prstGeom prst="rect">
            <a:avLst/>
          </a:prstGeom>
          <a:solidFill>
            <a:srgbClr val="0000C9"/>
          </a:solidFill>
          <a:ln>
            <a:solidFill>
              <a:srgbClr val="0000C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991539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403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xmlns="" id="{A47DC3F8-06BD-8A28-360D-9FFA45258696}"/>
              </a:ext>
            </a:extLst>
          </p:cNvPr>
          <p:cNvGrpSpPr/>
          <p:nvPr userDrawn="1"/>
        </p:nvGrpSpPr>
        <p:grpSpPr>
          <a:xfrm flipH="1">
            <a:off x="8737284" y="6492025"/>
            <a:ext cx="3454716" cy="80064"/>
            <a:chOff x="2441576" y="3886666"/>
            <a:chExt cx="3087685" cy="99427"/>
          </a:xfrm>
          <a:solidFill>
            <a:srgbClr val="FDB62B"/>
          </a:solidFill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xmlns="" id="{B64F0F0E-1080-D57D-4B25-4F68D938930C}"/>
                </a:ext>
              </a:extLst>
            </p:cNvPr>
            <p:cNvSpPr/>
            <p:nvPr/>
          </p:nvSpPr>
          <p:spPr>
            <a:xfrm>
              <a:off x="2441576" y="3886666"/>
              <a:ext cx="2716210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1DCFC648-F72C-E17D-CE46-7424C0AE991D}"/>
                </a:ext>
              </a:extLst>
            </p:cNvPr>
            <p:cNvSpPr/>
            <p:nvPr/>
          </p:nvSpPr>
          <p:spPr>
            <a:xfrm>
              <a:off x="5209410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xmlns="" id="{152E9F11-EF4E-6BD2-A7D1-A65E1F54FB68}"/>
                </a:ext>
              </a:extLst>
            </p:cNvPr>
            <p:cNvSpPr/>
            <p:nvPr/>
          </p:nvSpPr>
          <p:spPr>
            <a:xfrm>
              <a:off x="5395148" y="3886666"/>
              <a:ext cx="134113" cy="994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Rectangle 24">
            <a:extLst>
              <a:ext uri="{FF2B5EF4-FFF2-40B4-BE49-F238E27FC236}">
                <a16:creationId xmlns:a16="http://schemas.microsoft.com/office/drawing/2014/main" xmlns="" id="{1D6FA13D-AB95-3EC4-338E-94ACD63C4004}"/>
              </a:ext>
            </a:extLst>
          </p:cNvPr>
          <p:cNvSpPr/>
          <p:nvPr userDrawn="1"/>
        </p:nvSpPr>
        <p:spPr>
          <a:xfrm>
            <a:off x="616916" y="482672"/>
            <a:ext cx="786862" cy="261611"/>
          </a:xfrm>
          <a:prstGeom prst="rect">
            <a:avLst/>
          </a:prstGeom>
          <a:solidFill>
            <a:srgbClr val="60C8C1"/>
          </a:solidFill>
          <a:ln>
            <a:solidFill>
              <a:srgbClr val="60C8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highlight>
                  <a:srgbClr val="FDB62B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2592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23506B4-508C-8A12-21A4-97248B8A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C3A4C95-2E9F-87E4-CBD5-887956685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68936AE-9EB8-7B79-15A4-81427D062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60E8027E-BCD3-5F91-08D9-A2A0E06D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388ABB2-9F03-035B-086D-EEFE7AD0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21114502-8955-DAEC-41D2-1706B1C01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3668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E9B09CD-B700-6140-5964-02B7E1BC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99EDD2E6-228F-7EFD-31C1-5798B5093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4CC5B10D-0AF1-C787-DF22-A4E275B1F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CE6514A3-3A20-3F13-7022-B005BE4F9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08958CBB-C206-DB12-C62C-AED1DC6A2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D6882954-E179-7736-E744-0E0BF263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979CC6F2-4463-5848-256B-CE9E7EE7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B3BDAA0A-D3FC-6F80-1BAB-698BEAC8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360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A81EFD2-41F6-B423-8830-F793C57A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688DA9A5-9581-9721-1C15-198B7FD80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F7774EC-00DC-C797-28D6-D11624E1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B3EBCF31-340C-1EB0-0345-B7C003ED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578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897F03C6-97B0-2563-4CEE-D46294FB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CF1DD5E-4663-9F3F-851C-AB118701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29953A6-122F-2150-5FB3-FE3684C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080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99EDF13-0285-79E5-6FAE-6523935B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F183F2C-1FD1-1AB2-38EA-081CA24B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D8614C7-7069-41DB-D6F8-163707E21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BE25D9B-FCD1-0693-A5DF-C7204DD9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F8AA8B0-EBE5-B429-C9E3-CACA201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6EDAC8C-BA4B-FF21-60CA-8A993E54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5874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54D135C-E805-4501-83DF-A2B07249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AFFBA414-FABF-1A71-3DF8-0EAA72DA6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E221E8F-99C7-76DD-6506-3B8E1B7FD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CF6AC825-A889-F244-5F94-4D6A4320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733A943-8F51-ED14-5FDF-FB1A160A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48F9805-87E8-72C5-3413-ABE6E98D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6965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5B5A5B97-87CE-732A-7C21-64BCAA24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4A39C52-2CF7-8546-6CF8-79154F3B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7B95843-E293-3307-9DA9-267DDC78C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D8841-C023-45CE-BAFE-347D12BCA6AC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D95197E-432F-8751-9DC7-96B8A96EB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61A22BC-00F0-8177-B693-E5EB6BD02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ECDAB-437E-48E8-B4D5-0A70874DA6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578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103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25.04.2025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457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6.sv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42.sv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48.sv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52.sv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5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56.sv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C16CE2-B9BD-45B0-AFDC-9C8FA5F0C613}"/>
              </a:ext>
            </a:extLst>
          </p:cNvPr>
          <p:cNvSpPr txBox="1"/>
          <p:nvPr/>
        </p:nvSpPr>
        <p:spPr>
          <a:xfrm>
            <a:off x="1269307" y="1674674"/>
            <a:ext cx="10415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Roboto" panose="02000000000000000000" pitchFamily="2" charset="0"/>
                <a:cs typeface="Calibri" panose="020F0502020204030204" pitchFamily="34" charset="0"/>
              </a:rPr>
              <a:t>Faktör IX Farmakokinetiği ve </a:t>
            </a:r>
            <a:r>
              <a:rPr lang="tr-TR" sz="5400" b="1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BeneFIX®Esnek</a:t>
            </a:r>
            <a:r>
              <a:rPr lang="tr-T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Dozlama</a:t>
            </a:r>
            <a:endParaRPr lang="en-US" sz="5400" b="1" spc="300" dirty="0">
              <a:solidFill>
                <a:schemeClr val="accent1"/>
              </a:solidFill>
              <a:latin typeface="Arial Narrow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FE6EF374-90F6-9B02-02B9-7B53A7EFD192}"/>
              </a:ext>
            </a:extLst>
          </p:cNvPr>
          <p:cNvSpPr txBox="1"/>
          <p:nvPr/>
        </p:nvSpPr>
        <p:spPr>
          <a:xfrm>
            <a:off x="6849036" y="504714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Dr. Funda </a:t>
            </a:r>
            <a:r>
              <a:rPr lang="tr-TR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Erkasar</a:t>
            </a:r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Mersin Şehir Eğitim ve Araştırma Hastanesi </a:t>
            </a:r>
          </a:p>
          <a:p>
            <a:r>
              <a:rPr lang="tr-T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 HİS Sempozyumu 2025 - MERSİN </a:t>
            </a:r>
          </a:p>
        </p:txBody>
      </p:sp>
    </p:spTree>
    <p:extLst>
      <p:ext uri="{BB962C8B-B14F-4D97-AF65-F5344CB8AC3E}">
        <p14:creationId xmlns:p14="http://schemas.microsoft.com/office/powerpoint/2010/main" xmlns="" val="2070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ACDED3-C052-B8B5-440E-4E5A10A1E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B0314CB1-FD87-4BDB-8072-88C16EDC0F48}"/>
              </a:ext>
            </a:extLst>
          </p:cNvPr>
          <p:cNvSpPr txBox="1">
            <a:spLocks/>
          </p:cNvSpPr>
          <p:nvPr/>
        </p:nvSpPr>
        <p:spPr>
          <a:xfrm>
            <a:off x="2162544" y="1416148"/>
            <a:ext cx="8678176" cy="456848"/>
          </a:xfrm>
          <a:prstGeom prst="rect">
            <a:avLst/>
          </a:prstGeom>
        </p:spPr>
        <p:txBody>
          <a:bodyPr wrap="square" lIns="0" tIns="106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0" marR="0" lvl="0" indent="0" algn="l" defTabSz="914400" rtl="0" eaLnBrk="1" fontAlgn="auto" latinLnBrk="0" hangingPunct="1">
              <a:lnSpc>
                <a:spcPct val="90000"/>
              </a:lnSpc>
              <a:spcBef>
                <a:spcPts val="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-13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FIX Farmakokinetiğini </a:t>
            </a:r>
            <a:r>
              <a:rPr lang="tr-TR" sz="3200" b="1" spc="-13" dirty="0">
                <a:solidFill>
                  <a:srgbClr val="0E2841"/>
                </a:solidFill>
                <a:latin typeface="Aptos Display" panose="02110004020202020204"/>
              </a:rPr>
              <a:t>E</a:t>
            </a:r>
            <a:r>
              <a:rPr kumimoji="0" lang="tr-TR" sz="3200" b="1" i="0" u="none" strike="noStrike" kern="1200" cap="none" spc="-13" normalizeH="0" baseline="0" noProof="0" dirty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tkileyen</a:t>
            </a:r>
            <a:r>
              <a:rPr kumimoji="0" lang="tr-TR" sz="3200" b="1" i="0" u="none" strike="noStrike" kern="1200" cap="none" spc="-13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Diğer </a:t>
            </a:r>
            <a:r>
              <a:rPr lang="tr-TR" sz="3200" b="1" spc="-13" dirty="0">
                <a:solidFill>
                  <a:srgbClr val="0E2841"/>
                </a:solidFill>
                <a:latin typeface="Aptos Display" panose="02110004020202020204"/>
              </a:rPr>
              <a:t>D</a:t>
            </a:r>
            <a:r>
              <a:rPr kumimoji="0" lang="tr-TR" sz="3200" b="1" i="0" u="none" strike="noStrike" kern="1200" cap="none" spc="-13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urumlar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xmlns="" id="{AEBE9413-9B9D-9FF2-E533-62261DD93BE4}"/>
              </a:ext>
            </a:extLst>
          </p:cNvPr>
          <p:cNvSpPr>
            <a:spLocks/>
          </p:cNvSpPr>
          <p:nvPr/>
        </p:nvSpPr>
        <p:spPr bwMode="auto">
          <a:xfrm>
            <a:off x="1889760" y="2254286"/>
            <a:ext cx="8678176" cy="1017587"/>
          </a:xfrm>
          <a:custGeom>
            <a:avLst/>
            <a:gdLst>
              <a:gd name="T0" fmla="*/ 3115996 w 7543800"/>
              <a:gd name="T1" fmla="*/ 0 h 946785"/>
              <a:gd name="T2" fmla="*/ 66545 w 7543800"/>
              <a:gd name="T3" fmla="*/ 0 h 946785"/>
              <a:gd name="T4" fmla="*/ 45511 w 7543800"/>
              <a:gd name="T5" fmla="*/ 9981 h 946785"/>
              <a:gd name="T6" fmla="*/ 27245 w 7543800"/>
              <a:gd name="T7" fmla="*/ 37782 h 946785"/>
              <a:gd name="T8" fmla="*/ 12840 w 7543800"/>
              <a:gd name="T9" fmla="*/ 80171 h 946785"/>
              <a:gd name="T10" fmla="*/ 3392 w 7543800"/>
              <a:gd name="T11" fmla="*/ 133930 h 946785"/>
              <a:gd name="T12" fmla="*/ 0 w 7543800"/>
              <a:gd name="T13" fmla="*/ 195834 h 946785"/>
              <a:gd name="T14" fmla="*/ 0 w 7543800"/>
              <a:gd name="T15" fmla="*/ 979165 h 946785"/>
              <a:gd name="T16" fmla="*/ 3392 w 7543800"/>
              <a:gd name="T17" fmla="*/ 1041067 h 946785"/>
              <a:gd name="T18" fmla="*/ 12840 w 7543800"/>
              <a:gd name="T19" fmla="*/ 1094825 h 946785"/>
              <a:gd name="T20" fmla="*/ 27245 w 7543800"/>
              <a:gd name="T21" fmla="*/ 1137216 h 946785"/>
              <a:gd name="T22" fmla="*/ 45511 w 7543800"/>
              <a:gd name="T23" fmla="*/ 1165015 h 946785"/>
              <a:gd name="T24" fmla="*/ 66545 w 7543800"/>
              <a:gd name="T25" fmla="*/ 1174997 h 946785"/>
              <a:gd name="T26" fmla="*/ 3115996 w 7543800"/>
              <a:gd name="T27" fmla="*/ 1174997 h 946785"/>
              <a:gd name="T28" fmla="*/ 3137031 w 7543800"/>
              <a:gd name="T29" fmla="*/ 1165015 h 946785"/>
              <a:gd name="T30" fmla="*/ 3155299 w 7543800"/>
              <a:gd name="T31" fmla="*/ 1137216 h 946785"/>
              <a:gd name="T32" fmla="*/ 3169702 w 7543800"/>
              <a:gd name="T33" fmla="*/ 1094825 h 946785"/>
              <a:gd name="T34" fmla="*/ 3179149 w 7543800"/>
              <a:gd name="T35" fmla="*/ 1041067 h 946785"/>
              <a:gd name="T36" fmla="*/ 3182542 w 7543800"/>
              <a:gd name="T37" fmla="*/ 979165 h 946785"/>
              <a:gd name="T38" fmla="*/ 3182542 w 7543800"/>
              <a:gd name="T39" fmla="*/ 195834 h 946785"/>
              <a:gd name="T40" fmla="*/ 3179149 w 7543800"/>
              <a:gd name="T41" fmla="*/ 133930 h 946785"/>
              <a:gd name="T42" fmla="*/ 3169702 w 7543800"/>
              <a:gd name="T43" fmla="*/ 80171 h 946785"/>
              <a:gd name="T44" fmla="*/ 3155299 w 7543800"/>
              <a:gd name="T45" fmla="*/ 37782 h 946785"/>
              <a:gd name="T46" fmla="*/ 3137031 w 7543800"/>
              <a:gd name="T47" fmla="*/ 9981 h 946785"/>
              <a:gd name="T48" fmla="*/ 3115996 w 7543800"/>
              <a:gd name="T49" fmla="*/ 0 h 9467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43800"/>
              <a:gd name="T76" fmla="*/ 0 h 946785"/>
              <a:gd name="T77" fmla="*/ 7543800 w 7543800"/>
              <a:gd name="T78" fmla="*/ 946785 h 9467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43800" h="946785">
                <a:moveTo>
                  <a:pt x="7386066" y="0"/>
                </a:moveTo>
                <a:lnTo>
                  <a:pt x="157734" y="0"/>
                </a:lnTo>
                <a:lnTo>
                  <a:pt x="107879" y="8040"/>
                </a:lnTo>
                <a:lnTo>
                  <a:pt x="64580" y="30431"/>
                </a:lnTo>
                <a:lnTo>
                  <a:pt x="30434" y="64574"/>
                </a:lnTo>
                <a:lnTo>
                  <a:pt x="8041" y="107874"/>
                </a:lnTo>
                <a:lnTo>
                  <a:pt x="0" y="157734"/>
                </a:lnTo>
                <a:lnTo>
                  <a:pt x="0" y="788670"/>
                </a:lnTo>
                <a:lnTo>
                  <a:pt x="8041" y="838529"/>
                </a:lnTo>
                <a:lnTo>
                  <a:pt x="30434" y="881829"/>
                </a:lnTo>
                <a:lnTo>
                  <a:pt x="64580" y="915972"/>
                </a:lnTo>
                <a:lnTo>
                  <a:pt x="107879" y="938363"/>
                </a:lnTo>
                <a:lnTo>
                  <a:pt x="157734" y="946403"/>
                </a:lnTo>
                <a:lnTo>
                  <a:pt x="7386066" y="946403"/>
                </a:lnTo>
                <a:lnTo>
                  <a:pt x="7435925" y="938363"/>
                </a:lnTo>
                <a:lnTo>
                  <a:pt x="7479225" y="915972"/>
                </a:lnTo>
                <a:lnTo>
                  <a:pt x="7513368" y="881829"/>
                </a:lnTo>
                <a:lnTo>
                  <a:pt x="7535759" y="838529"/>
                </a:lnTo>
                <a:lnTo>
                  <a:pt x="7543800" y="788670"/>
                </a:lnTo>
                <a:lnTo>
                  <a:pt x="7543800" y="157734"/>
                </a:lnTo>
                <a:lnTo>
                  <a:pt x="7535759" y="107874"/>
                </a:lnTo>
                <a:lnTo>
                  <a:pt x="7513368" y="64574"/>
                </a:lnTo>
                <a:lnTo>
                  <a:pt x="7479225" y="30431"/>
                </a:lnTo>
                <a:lnTo>
                  <a:pt x="7435925" y="8040"/>
                </a:lnTo>
                <a:lnTo>
                  <a:pt x="7386066" y="0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44450" marR="0" lvl="0" algn="ctr" defTabSz="914400" rtl="0" eaLnBrk="1" fontAlgn="auto" latinLnBrk="0" hangingPunct="1">
              <a:lnSpc>
                <a:spcPct val="123000"/>
              </a:lnSpc>
              <a:spcBef>
                <a:spcPts val="75"/>
              </a:spcBef>
              <a:spcAft>
                <a:spcPts val="0"/>
              </a:spcAft>
              <a:buClr>
                <a:srgbClr val="F36F21"/>
              </a:buClr>
              <a:buSzTx/>
              <a:tabLst>
                <a:tab pos="222250" algn="l"/>
              </a:tabLst>
              <a:defRPr/>
            </a:pP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FIX'un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farmakokinetiği ürünün </a:t>
            </a:r>
            <a:r>
              <a:rPr kumimoji="0" 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rekombinant</a:t>
            </a:r>
            <a:r>
              <a:rPr kumimoji="0" 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veya  plazma olmasına göre değişmektedir. </a:t>
            </a:r>
          </a:p>
          <a:p>
            <a:pPr marL="44450" marR="0" lvl="0" algn="ctr" defTabSz="914400" rtl="0" eaLnBrk="1" fontAlgn="auto" latinLnBrk="0" hangingPunct="1">
              <a:lnSpc>
                <a:spcPct val="123000"/>
              </a:lnSpc>
              <a:spcBef>
                <a:spcPts val="75"/>
              </a:spcBef>
              <a:spcAft>
                <a:spcPts val="0"/>
              </a:spcAft>
              <a:buClr>
                <a:srgbClr val="F36F21"/>
              </a:buClr>
              <a:buSzTx/>
              <a:tabLst>
                <a:tab pos="222250" algn="l"/>
              </a:tabLst>
              <a:defRPr/>
            </a:pPr>
            <a:r>
              <a:rPr kumimoji="0" lang="tr-TR" altLang="tr-T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rFIX'un</a:t>
            </a:r>
            <a:r>
              <a:rPr kumimoji="0" lang="tr-TR" alt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kararlı durum dağılım hacmi (</a:t>
            </a:r>
            <a:r>
              <a:rPr kumimoji="0" lang="tr-TR" altLang="tr-T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Vdss</a:t>
            </a:r>
            <a:r>
              <a:rPr kumimoji="0" lang="tr-TR" alt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  </a:t>
            </a:r>
            <a:r>
              <a:rPr kumimoji="0" lang="tr-TR" altLang="tr-T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pdFIX'ten</a:t>
            </a:r>
            <a:r>
              <a:rPr kumimoji="0" lang="tr-TR" alt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daha büyüktür.*</a:t>
            </a:r>
            <a:r>
              <a:rPr kumimoji="0" lang="tr-TR" altLang="tr-TR" b="1" i="0" u="none" strike="noStrike" kern="1200" cap="none" spc="0" normalizeH="0" baseline="3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xmlns="" id="{B21D3765-433A-0B9B-343E-4917A6C188BE}"/>
              </a:ext>
            </a:extLst>
          </p:cNvPr>
          <p:cNvSpPr>
            <a:spLocks/>
          </p:cNvSpPr>
          <p:nvPr/>
        </p:nvSpPr>
        <p:spPr bwMode="auto">
          <a:xfrm>
            <a:off x="1889760" y="4190024"/>
            <a:ext cx="8678176" cy="1017587"/>
          </a:xfrm>
          <a:custGeom>
            <a:avLst/>
            <a:gdLst>
              <a:gd name="T0" fmla="*/ 3115996 w 7543800"/>
              <a:gd name="T1" fmla="*/ 0 h 946785"/>
              <a:gd name="T2" fmla="*/ 66545 w 7543800"/>
              <a:gd name="T3" fmla="*/ 0 h 946785"/>
              <a:gd name="T4" fmla="*/ 45511 w 7543800"/>
              <a:gd name="T5" fmla="*/ 9981 h 946785"/>
              <a:gd name="T6" fmla="*/ 27245 w 7543800"/>
              <a:gd name="T7" fmla="*/ 37782 h 946785"/>
              <a:gd name="T8" fmla="*/ 12840 w 7543800"/>
              <a:gd name="T9" fmla="*/ 80171 h 946785"/>
              <a:gd name="T10" fmla="*/ 3392 w 7543800"/>
              <a:gd name="T11" fmla="*/ 133930 h 946785"/>
              <a:gd name="T12" fmla="*/ 0 w 7543800"/>
              <a:gd name="T13" fmla="*/ 195834 h 946785"/>
              <a:gd name="T14" fmla="*/ 0 w 7543800"/>
              <a:gd name="T15" fmla="*/ 979165 h 946785"/>
              <a:gd name="T16" fmla="*/ 3392 w 7543800"/>
              <a:gd name="T17" fmla="*/ 1041067 h 946785"/>
              <a:gd name="T18" fmla="*/ 12840 w 7543800"/>
              <a:gd name="T19" fmla="*/ 1094825 h 946785"/>
              <a:gd name="T20" fmla="*/ 27245 w 7543800"/>
              <a:gd name="T21" fmla="*/ 1137216 h 946785"/>
              <a:gd name="T22" fmla="*/ 45511 w 7543800"/>
              <a:gd name="T23" fmla="*/ 1165015 h 946785"/>
              <a:gd name="T24" fmla="*/ 66545 w 7543800"/>
              <a:gd name="T25" fmla="*/ 1174997 h 946785"/>
              <a:gd name="T26" fmla="*/ 3115996 w 7543800"/>
              <a:gd name="T27" fmla="*/ 1174997 h 946785"/>
              <a:gd name="T28" fmla="*/ 3137031 w 7543800"/>
              <a:gd name="T29" fmla="*/ 1165015 h 946785"/>
              <a:gd name="T30" fmla="*/ 3155299 w 7543800"/>
              <a:gd name="T31" fmla="*/ 1137216 h 946785"/>
              <a:gd name="T32" fmla="*/ 3169702 w 7543800"/>
              <a:gd name="T33" fmla="*/ 1094825 h 946785"/>
              <a:gd name="T34" fmla="*/ 3179149 w 7543800"/>
              <a:gd name="T35" fmla="*/ 1041067 h 946785"/>
              <a:gd name="T36" fmla="*/ 3182542 w 7543800"/>
              <a:gd name="T37" fmla="*/ 979165 h 946785"/>
              <a:gd name="T38" fmla="*/ 3182542 w 7543800"/>
              <a:gd name="T39" fmla="*/ 195834 h 946785"/>
              <a:gd name="T40" fmla="*/ 3179149 w 7543800"/>
              <a:gd name="T41" fmla="*/ 133930 h 946785"/>
              <a:gd name="T42" fmla="*/ 3169702 w 7543800"/>
              <a:gd name="T43" fmla="*/ 80171 h 946785"/>
              <a:gd name="T44" fmla="*/ 3155299 w 7543800"/>
              <a:gd name="T45" fmla="*/ 37782 h 946785"/>
              <a:gd name="T46" fmla="*/ 3137031 w 7543800"/>
              <a:gd name="T47" fmla="*/ 9981 h 946785"/>
              <a:gd name="T48" fmla="*/ 3115996 w 7543800"/>
              <a:gd name="T49" fmla="*/ 0 h 9467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43800"/>
              <a:gd name="T76" fmla="*/ 0 h 946785"/>
              <a:gd name="T77" fmla="*/ 7543800 w 7543800"/>
              <a:gd name="T78" fmla="*/ 946785 h 9467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43800" h="946785">
                <a:moveTo>
                  <a:pt x="7386066" y="0"/>
                </a:moveTo>
                <a:lnTo>
                  <a:pt x="157734" y="0"/>
                </a:lnTo>
                <a:lnTo>
                  <a:pt x="107879" y="8040"/>
                </a:lnTo>
                <a:lnTo>
                  <a:pt x="64580" y="30431"/>
                </a:lnTo>
                <a:lnTo>
                  <a:pt x="30434" y="64574"/>
                </a:lnTo>
                <a:lnTo>
                  <a:pt x="8041" y="107874"/>
                </a:lnTo>
                <a:lnTo>
                  <a:pt x="0" y="157734"/>
                </a:lnTo>
                <a:lnTo>
                  <a:pt x="0" y="788670"/>
                </a:lnTo>
                <a:lnTo>
                  <a:pt x="8041" y="838529"/>
                </a:lnTo>
                <a:lnTo>
                  <a:pt x="30434" y="881829"/>
                </a:lnTo>
                <a:lnTo>
                  <a:pt x="64580" y="915972"/>
                </a:lnTo>
                <a:lnTo>
                  <a:pt x="107879" y="938363"/>
                </a:lnTo>
                <a:lnTo>
                  <a:pt x="157734" y="946403"/>
                </a:lnTo>
                <a:lnTo>
                  <a:pt x="7386066" y="946403"/>
                </a:lnTo>
                <a:lnTo>
                  <a:pt x="7435925" y="938363"/>
                </a:lnTo>
                <a:lnTo>
                  <a:pt x="7479225" y="915972"/>
                </a:lnTo>
                <a:lnTo>
                  <a:pt x="7513368" y="881829"/>
                </a:lnTo>
                <a:lnTo>
                  <a:pt x="7535759" y="838529"/>
                </a:lnTo>
                <a:lnTo>
                  <a:pt x="7543800" y="788670"/>
                </a:lnTo>
                <a:lnTo>
                  <a:pt x="7543800" y="157734"/>
                </a:lnTo>
                <a:lnTo>
                  <a:pt x="7535759" y="107874"/>
                </a:lnTo>
                <a:lnTo>
                  <a:pt x="7513368" y="64574"/>
                </a:lnTo>
                <a:lnTo>
                  <a:pt x="7479225" y="30431"/>
                </a:lnTo>
                <a:lnTo>
                  <a:pt x="7435925" y="8040"/>
                </a:lnTo>
                <a:lnTo>
                  <a:pt x="7386066" y="0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FIX'un</a:t>
            </a:r>
            <a:r>
              <a:rPr kumimoji="0" lang="tr-TR" alt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hemofili B hastalarındaki profilaktik  </a:t>
            </a:r>
            <a:r>
              <a:rPr kumimoji="0" lang="tr-TR" alt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dozlama ihtiyacı hastadan hastaya  değişmektedir.</a:t>
            </a:r>
            <a:r>
              <a:rPr kumimoji="0" lang="tr-TR" altLang="tr-TR" b="1" i="0" u="none" strike="noStrike" kern="1200" cap="none" spc="0" normalizeH="0" baseline="3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</a:t>
            </a:r>
            <a:r>
              <a:rPr kumimoji="0" lang="tr-TR" altLang="tr-TR" b="0" i="0" u="none" strike="noStrike" kern="1200" cap="none" spc="0" normalizeH="0" baseline="3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Bu durum, hastanın klinik durumuna ek olarak,  </a:t>
            </a:r>
            <a:r>
              <a:rPr kumimoji="0" lang="tr-TR" altLang="tr-T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FIX'un</a:t>
            </a:r>
            <a:r>
              <a:rPr kumimoji="0" lang="tr-TR" alt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kişiler arası farmakokinetik farklılıklarına  da bağlı olabilir.</a:t>
            </a:r>
            <a:r>
              <a:rPr kumimoji="0" lang="tr-TR" altLang="tr-TR" b="1" i="0" u="none" strike="noStrike" kern="1200" cap="none" spc="0" normalizeH="0" baseline="3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</a:t>
            </a:r>
            <a:endParaRPr kumimoji="0" lang="tr-TR" altLang="tr-TR" b="0" i="0" u="none" strike="noStrike" kern="1200" cap="none" spc="0" normalizeH="0" baseline="33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xmlns="" id="{B5705466-58E0-D9D6-4AA9-289F1F383A8B}"/>
              </a:ext>
            </a:extLst>
          </p:cNvPr>
          <p:cNvSpPr>
            <a:spLocks/>
          </p:cNvSpPr>
          <p:nvPr/>
        </p:nvSpPr>
        <p:spPr bwMode="auto">
          <a:xfrm>
            <a:off x="5772318" y="3441098"/>
            <a:ext cx="909985" cy="579701"/>
          </a:xfrm>
          <a:custGeom>
            <a:avLst/>
            <a:gdLst>
              <a:gd name="T0" fmla="*/ 602754 w 1905000"/>
              <a:gd name="T1" fmla="*/ 0 h 685800"/>
              <a:gd name="T2" fmla="*/ 200918 w 1905000"/>
              <a:gd name="T3" fmla="*/ 0 h 685800"/>
              <a:gd name="T4" fmla="*/ 200918 w 1905000"/>
              <a:gd name="T5" fmla="*/ 340525 h 685800"/>
              <a:gd name="T6" fmla="*/ 0 w 1905000"/>
              <a:gd name="T7" fmla="*/ 340525 h 685800"/>
              <a:gd name="T8" fmla="*/ 401836 w 1905000"/>
              <a:gd name="T9" fmla="*/ 681050 h 685800"/>
              <a:gd name="T10" fmla="*/ 803672 w 1905000"/>
              <a:gd name="T11" fmla="*/ 340525 h 685800"/>
              <a:gd name="T12" fmla="*/ 602754 w 1905000"/>
              <a:gd name="T13" fmla="*/ 340525 h 685800"/>
              <a:gd name="T14" fmla="*/ 602754 w 1905000"/>
              <a:gd name="T15" fmla="*/ 0 h 685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5000"/>
              <a:gd name="T25" fmla="*/ 0 h 685800"/>
              <a:gd name="T26" fmla="*/ 1905000 w 1905000"/>
              <a:gd name="T27" fmla="*/ 685800 h 685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5000" h="685800">
                <a:moveTo>
                  <a:pt x="1428750" y="0"/>
                </a:moveTo>
                <a:lnTo>
                  <a:pt x="476250" y="0"/>
                </a:lnTo>
                <a:lnTo>
                  <a:pt x="476250" y="342900"/>
                </a:lnTo>
                <a:lnTo>
                  <a:pt x="0" y="342900"/>
                </a:lnTo>
                <a:lnTo>
                  <a:pt x="952500" y="685800"/>
                </a:lnTo>
                <a:lnTo>
                  <a:pt x="1905000" y="342900"/>
                </a:lnTo>
                <a:lnTo>
                  <a:pt x="1428750" y="342900"/>
                </a:lnTo>
                <a:lnTo>
                  <a:pt x="142875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object 76">
            <a:extLst>
              <a:ext uri="{FF2B5EF4-FFF2-40B4-BE49-F238E27FC236}">
                <a16:creationId xmlns:a16="http://schemas.microsoft.com/office/drawing/2014/main" xmlns="" id="{0DCFC6AB-FE6B-D159-B63F-09B4DAC7F330}"/>
              </a:ext>
            </a:extLst>
          </p:cNvPr>
          <p:cNvSpPr txBox="1"/>
          <p:nvPr/>
        </p:nvSpPr>
        <p:spPr>
          <a:xfrm>
            <a:off x="673899" y="6219019"/>
            <a:ext cx="11106821" cy="379413"/>
          </a:xfrm>
          <a:prstGeom prst="rect">
            <a:avLst/>
          </a:prstGeom>
        </p:spPr>
        <p:txBody>
          <a:bodyPr lIns="0" tIns="8929" rIns="0" bIns="0">
            <a:spAutoFit/>
          </a:bodyPr>
          <a:lstStyle/>
          <a:p>
            <a:pPr marL="8929">
              <a:spcBef>
                <a:spcPts val="71"/>
              </a:spcBef>
              <a:defRPr/>
            </a:pPr>
            <a:r>
              <a:rPr sz="800" dirty="0">
                <a:solidFill>
                  <a:srgbClr val="1D1D1B"/>
                </a:solidFill>
                <a:latin typeface="Arial" charset="0"/>
                <a:cs typeface="Arial"/>
              </a:rPr>
              <a:t>*rFIX: rekombinant faktör IX, pdFIX: plazma kaynaklı FIX</a:t>
            </a:r>
            <a:endParaRPr sz="800">
              <a:solidFill>
                <a:prstClr val="black"/>
              </a:solidFill>
              <a:latin typeface="Arial" charset="0"/>
              <a:cs typeface="Arial"/>
            </a:endParaRPr>
          </a:p>
          <a:p>
            <a:pPr>
              <a:spcBef>
                <a:spcPts val="28"/>
              </a:spcBef>
              <a:defRPr/>
            </a:pPr>
            <a:endParaRPr sz="800">
              <a:solidFill>
                <a:prstClr val="black"/>
              </a:solidFill>
              <a:latin typeface="Arial" charset="0"/>
              <a:cs typeface="Arial"/>
            </a:endParaRPr>
          </a:p>
          <a:p>
            <a:pPr marL="8929">
              <a:spcBef>
                <a:spcPts val="3"/>
              </a:spcBef>
              <a:defRPr/>
            </a:pPr>
            <a:r>
              <a:rPr sz="800" b="1" dirty="0">
                <a:solidFill>
                  <a:prstClr val="black"/>
                </a:solidFill>
                <a:latin typeface="Arial" charset="0"/>
                <a:cs typeface="Arial"/>
              </a:rPr>
              <a:t>Referanslar: 1. </a:t>
            </a:r>
            <a:r>
              <a:rPr sz="800" dirty="0">
                <a:solidFill>
                  <a:prstClr val="black"/>
                </a:solidFill>
                <a:latin typeface="Arial" charset="0"/>
                <a:cs typeface="Arial"/>
              </a:rPr>
              <a:t>Berntrop E, et al. Haemophilia 2013;19:805-7. </a:t>
            </a:r>
            <a:r>
              <a:rPr sz="800" b="1" dirty="0">
                <a:solidFill>
                  <a:prstClr val="black"/>
                </a:solidFill>
                <a:latin typeface="Arial" charset="0"/>
                <a:cs typeface="Arial"/>
              </a:rPr>
              <a:t>2. </a:t>
            </a:r>
            <a:r>
              <a:rPr sz="800" dirty="0">
                <a:solidFill>
                  <a:prstClr val="black"/>
                </a:solidFill>
                <a:latin typeface="Arial" charset="0"/>
                <a:cs typeface="Arial"/>
              </a:rPr>
              <a:t>Berntorp E and Björkman S. Haemophilia (2003), 9, 353–359. </a:t>
            </a:r>
            <a:r>
              <a:rPr sz="800" b="1" dirty="0">
                <a:solidFill>
                  <a:prstClr val="black"/>
                </a:solidFill>
                <a:latin typeface="Arial" charset="0"/>
                <a:cs typeface="Arial"/>
              </a:rPr>
              <a:t>3. </a:t>
            </a:r>
            <a:r>
              <a:rPr sz="800" dirty="0">
                <a:solidFill>
                  <a:prstClr val="black"/>
                </a:solidFill>
                <a:latin typeface="Arial" charset="0"/>
                <a:cs typeface="Arial"/>
              </a:rPr>
              <a:t>Björkman S. Haemophilia 2013;19:753–7.</a:t>
            </a:r>
            <a:endParaRPr sz="800">
              <a:solidFill>
                <a:prstClr val="black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0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707EF47D-B6FC-3E51-53A7-F2CF82F492AF}"/>
              </a:ext>
            </a:extLst>
          </p:cNvPr>
          <p:cNvSpPr txBox="1">
            <a:spLocks/>
          </p:cNvSpPr>
          <p:nvPr/>
        </p:nvSpPr>
        <p:spPr>
          <a:xfrm>
            <a:off x="459740" y="765726"/>
            <a:ext cx="11620501" cy="732770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</a:t>
            </a:r>
            <a:r>
              <a:rPr kumimoji="0" lang="tr-TR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filaksi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Standar</a:t>
            </a: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 Tedavi</a:t>
            </a:r>
            <a:endParaRPr kumimoji="0" lang="en-CA" sz="3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3 Dikdörtgen">
            <a:extLst>
              <a:ext uri="{FF2B5EF4-FFF2-40B4-BE49-F238E27FC236}">
                <a16:creationId xmlns:a16="http://schemas.microsoft.com/office/drawing/2014/main" xmlns="" id="{D5FD17EA-A155-AAD6-B62E-D7C53F8FCAE1}"/>
              </a:ext>
            </a:extLst>
          </p:cNvPr>
          <p:cNvSpPr/>
          <p:nvPr/>
        </p:nvSpPr>
        <p:spPr>
          <a:xfrm>
            <a:off x="2531894" y="2172281"/>
            <a:ext cx="6934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32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 </a:t>
            </a:r>
            <a:r>
              <a:rPr lang="tr-TR" sz="32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Kılavuzu  </a:t>
            </a:r>
            <a:r>
              <a:rPr lang="en-CA" sz="3200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  <a:endParaRPr lang="tr-TR" sz="32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2 Dikdörtgen">
            <a:extLst>
              <a:ext uri="{FF2B5EF4-FFF2-40B4-BE49-F238E27FC236}">
                <a16:creationId xmlns:a16="http://schemas.microsoft.com/office/drawing/2014/main" xmlns="" id="{81934321-9187-2A3F-2CBE-4535AD3FEDAA}"/>
              </a:ext>
            </a:extLst>
          </p:cNvPr>
          <p:cNvSpPr/>
          <p:nvPr/>
        </p:nvSpPr>
        <p:spPr>
          <a:xfrm>
            <a:off x="1397514" y="2851721"/>
            <a:ext cx="10009112" cy="2035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CA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tr-TR" sz="2000" b="1" i="1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WFH</a:t>
            </a:r>
            <a:r>
              <a:rPr lang="tr-TR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ağır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hemofili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veya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hastalar</a:t>
            </a:r>
            <a:r>
              <a:rPr lang="tr-TR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ında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özellikle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çocuklar</a:t>
            </a:r>
            <a:r>
              <a:rPr lang="tr-TR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da, </a:t>
            </a:r>
            <a:r>
              <a:rPr lang="tr-TR" sz="2000" b="1" i="1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standart tedavi olarak </a:t>
            </a:r>
            <a:r>
              <a:rPr lang="en-CA" sz="2000" b="1" i="1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uzun</a:t>
            </a:r>
            <a:r>
              <a:rPr lang="en-CA" sz="2000" b="1" i="1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süreli</a:t>
            </a:r>
            <a:r>
              <a:rPr lang="en-CA" sz="2000" b="1" i="1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profilaksi</a:t>
            </a:r>
            <a:r>
              <a:rPr lang="en-CA" sz="2000" b="1" i="1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önermektedir</a:t>
            </a:r>
            <a:r>
              <a:rPr lang="en-CA" sz="2000" b="1" i="1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tr-TR" sz="2000" b="1" i="1" kern="0" dirty="0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Profilaksi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mümkün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olmadığında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epizodik</a:t>
            </a:r>
            <a:r>
              <a:rPr lang="en-CA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tr-TR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tr-TR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demand</a:t>
            </a:r>
            <a:r>
              <a:rPr lang="en-CA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en-CA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tedavi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akut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kanamalar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için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temel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tedavidir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CA" sz="2000" b="1" i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ancak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uzun</a:t>
            </a:r>
            <a:r>
              <a:rPr lang="en-CA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vadeli</a:t>
            </a:r>
            <a:r>
              <a:rPr lang="en-CA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eklem</a:t>
            </a:r>
            <a:r>
              <a:rPr lang="en-CA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CA" sz="2000" b="1" i="1" u="sng" kern="0" dirty="0" err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hasarını</a:t>
            </a:r>
            <a:r>
              <a:rPr lang="en-CA" sz="2000" b="1" i="1" u="sng" kern="0" dirty="0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ÖNLEMEZ</a:t>
            </a:r>
            <a:r>
              <a:rPr lang="en-CA" sz="2000" b="1" i="1" kern="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xmlns="" val="1593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Diyagram">
            <a:extLst>
              <a:ext uri="{FF2B5EF4-FFF2-40B4-BE49-F238E27FC236}">
                <a16:creationId xmlns:a16="http://schemas.microsoft.com/office/drawing/2014/main" xmlns="" id="{39E08D88-AD2F-C294-B1D4-D75C86286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0612348"/>
              </p:ext>
            </p:extLst>
          </p:nvPr>
        </p:nvGraphicFramePr>
        <p:xfrm>
          <a:off x="404566" y="508000"/>
          <a:ext cx="11909354" cy="591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Dikdörtgen">
            <a:extLst>
              <a:ext uri="{FF2B5EF4-FFF2-40B4-BE49-F238E27FC236}">
                <a16:creationId xmlns:a16="http://schemas.microsoft.com/office/drawing/2014/main" xmlns="" id="{DD1BEA5D-83A9-A62C-5D85-CD7C41852727}"/>
              </a:ext>
            </a:extLst>
          </p:cNvPr>
          <p:cNvSpPr/>
          <p:nvPr/>
        </p:nvSpPr>
        <p:spPr>
          <a:xfrm>
            <a:off x="542702" y="882680"/>
            <a:ext cx="1744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</a:t>
            </a:r>
            <a:r>
              <a:rPr lang="tr-TR" sz="3000" b="1" dirty="0" err="1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filaksi</a:t>
            </a:r>
            <a:r>
              <a:rPr lang="en-US" sz="3000" b="1" dirty="0">
                <a:solidFill>
                  <a:schemeClr val="accent2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endParaRPr lang="tr-TR" sz="3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9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3">
            <a:extLst>
              <a:ext uri="{FF2B5EF4-FFF2-40B4-BE49-F238E27FC236}">
                <a16:creationId xmlns:a16="http://schemas.microsoft.com/office/drawing/2014/main" xmlns="" id="{C9232DF7-9ABC-DD14-985D-B2528BAED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78610735"/>
              </p:ext>
            </p:extLst>
          </p:nvPr>
        </p:nvGraphicFramePr>
        <p:xfrm>
          <a:off x="1158161" y="1986281"/>
          <a:ext cx="10332799" cy="380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9F968F43-3978-1A13-DD63-F20E35C52A49}"/>
              </a:ext>
            </a:extLst>
          </p:cNvPr>
          <p:cNvSpPr txBox="1"/>
          <p:nvPr/>
        </p:nvSpPr>
        <p:spPr>
          <a:xfrm>
            <a:off x="538480" y="937885"/>
            <a:ext cx="91338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altLang="tr-T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TPHD HEMOFİLİ ALT ÇALIŞMA GRUBU ÖNERİSİ</a:t>
            </a:r>
            <a:endParaRPr lang="tr-TR" sz="3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8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A778D975-0E5C-CE97-C61C-EFF9E0255380}"/>
              </a:ext>
            </a:extLst>
          </p:cNvPr>
          <p:cNvSpPr txBox="1"/>
          <p:nvPr/>
        </p:nvSpPr>
        <p:spPr>
          <a:xfrm>
            <a:off x="511528" y="1412776"/>
            <a:ext cx="1135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spc="-15" dirty="0">
                <a:solidFill>
                  <a:srgbClr val="3B3B3B"/>
                </a:solidFill>
                <a:latin typeface="Arial Narrow"/>
              </a:rPr>
              <a:t> </a:t>
            </a:r>
            <a:r>
              <a:rPr lang="tr-TR" sz="2400" b="1" spc="-15" dirty="0">
                <a:solidFill>
                  <a:srgbClr val="3B3B3B"/>
                </a:solidFill>
                <a:latin typeface="Arial Narrow" pitchFamily="34" charset="0"/>
              </a:rPr>
              <a:t>Hemofili sebebiyle profilaksi tedavisi alan çocuk ve erişkin hastalarla yapılan bir anket çalışmasında </a:t>
            </a:r>
            <a:r>
              <a:rPr lang="tr-TR" sz="2400" b="1" spc="-15" dirty="0">
                <a:solidFill>
                  <a:schemeClr val="accent2"/>
                </a:solidFill>
                <a:latin typeface="Arial Narrow" pitchFamily="34" charset="0"/>
              </a:rPr>
              <a:t>tedavi uyumunun önündeki en büyük engel tedavi için gereken zaman </a:t>
            </a:r>
            <a:r>
              <a:rPr lang="tr-TR" sz="2400" b="1" spc="-15" dirty="0">
                <a:solidFill>
                  <a:srgbClr val="3B3B3B"/>
                </a:solidFill>
                <a:latin typeface="Arial Narrow" pitchFamily="34" charset="0"/>
              </a:rPr>
              <a:t>olarak  bildirilmiştir.</a:t>
            </a:r>
            <a:r>
              <a:rPr lang="tr-TR" sz="2400" b="1" spc="-15" baseline="30000" dirty="0">
                <a:solidFill>
                  <a:srgbClr val="3B3B3B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B2E69286-9E63-4788-711C-27EF63907A9C}"/>
              </a:ext>
            </a:extLst>
          </p:cNvPr>
          <p:cNvSpPr txBox="1"/>
          <p:nvPr/>
        </p:nvSpPr>
        <p:spPr>
          <a:xfrm>
            <a:off x="1126655" y="4575932"/>
            <a:ext cx="9950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b="1" i="1" dirty="0">
                <a:solidFill>
                  <a:schemeClr val="accent2"/>
                </a:solidFill>
                <a:latin typeface="Arial Narrow" pitchFamily="34" charset="0"/>
                <a:cs typeface="Calibri Light" panose="020F0302020204030204" pitchFamily="34" charset="0"/>
              </a:rPr>
              <a:t>Uygulanan doz sıklığının azaltılması tedavi uyumunun artmasına katkıda bulunabilir</a:t>
            </a:r>
            <a:r>
              <a:rPr lang="tr-TR" sz="2400" i="1" dirty="0">
                <a:solidFill>
                  <a:schemeClr val="accent2"/>
                </a:solidFill>
                <a:latin typeface="Arial Narrow" pitchFamily="34" charset="0"/>
                <a:cs typeface="Calibri Light" panose="020F0302020204030204" pitchFamily="34" charset="0"/>
              </a:rPr>
              <a:t>.</a:t>
            </a:r>
            <a:r>
              <a:rPr lang="en-US" sz="2400" i="1" baseline="30000" dirty="0">
                <a:solidFill>
                  <a:schemeClr val="accent2"/>
                </a:solidFill>
                <a:latin typeface="Arial Narrow" pitchFamily="34" charset="0"/>
                <a:cs typeface="Calibri Light" panose="020F0302020204030204" pitchFamily="34" charset="0"/>
              </a:rPr>
              <a:t>1</a:t>
            </a:r>
            <a:endParaRPr lang="tr-TR" sz="2400" i="1" baseline="30000" dirty="0">
              <a:solidFill>
                <a:schemeClr val="accent2"/>
              </a:solidFill>
              <a:latin typeface="Arial Narrow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7CE2C05B-2D81-AD4B-29FF-0F4AB220A457}"/>
              </a:ext>
            </a:extLst>
          </p:cNvPr>
          <p:cNvSpPr txBox="1"/>
          <p:nvPr/>
        </p:nvSpPr>
        <p:spPr>
          <a:xfrm>
            <a:off x="3872023" y="6439624"/>
            <a:ext cx="49366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>
                <a:solidFill>
                  <a:srgbClr val="000000"/>
                </a:solidFill>
                <a:latin typeface="Arial Narrow"/>
              </a:rPr>
              <a:t>Referans: 1.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Thornburg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CD,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Duncan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NA.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Treatment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adherence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in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hemophilia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.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Patient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Prefer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Adherence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. 2017;11:1677-1686.</a:t>
            </a:r>
          </a:p>
        </p:txBody>
      </p:sp>
      <p:pic>
        <p:nvPicPr>
          <p:cNvPr id="5" name="Grafik 4" descr="Günlük takvim ana hat">
            <a:extLst>
              <a:ext uri="{FF2B5EF4-FFF2-40B4-BE49-F238E27FC236}">
                <a16:creationId xmlns:a16="http://schemas.microsoft.com/office/drawing/2014/main" xmlns="" id="{9D5C1D67-2E20-C0FE-C1B3-9E2C1A17B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47134" y="2928511"/>
            <a:ext cx="1164883" cy="1165035"/>
          </a:xfrm>
          <a:prstGeom prst="rect">
            <a:avLst/>
          </a:prstGeom>
        </p:spPr>
      </p:pic>
      <p:sp>
        <p:nvSpPr>
          <p:cNvPr id="6" name="Freeform: Shape 94">
            <a:extLst>
              <a:ext uri="{FF2B5EF4-FFF2-40B4-BE49-F238E27FC236}">
                <a16:creationId xmlns:a16="http://schemas.microsoft.com/office/drawing/2014/main" xmlns="" id="{D06ADE7F-3529-F711-0913-FB53F07997E9}"/>
              </a:ext>
            </a:extLst>
          </p:cNvPr>
          <p:cNvSpPr/>
          <p:nvPr/>
        </p:nvSpPr>
        <p:spPr>
          <a:xfrm>
            <a:off x="5159102" y="2638847"/>
            <a:ext cx="1708550" cy="1832575"/>
          </a:xfrm>
          <a:custGeom>
            <a:avLst/>
            <a:gdLst>
              <a:gd name="connsiteX0" fmla="*/ 854386 w 1708772"/>
              <a:gd name="connsiteY0" fmla="*/ 0 h 1832575"/>
              <a:gd name="connsiteX1" fmla="*/ 1708772 w 1708772"/>
              <a:gd name="connsiteY1" fmla="*/ 854385 h 1832575"/>
              <a:gd name="connsiteX2" fmla="*/ 1026575 w 1708772"/>
              <a:gd name="connsiteY2" fmla="*/ 1691412 h 1832575"/>
              <a:gd name="connsiteX3" fmla="*/ 978987 w 1708772"/>
              <a:gd name="connsiteY3" fmla="*/ 1698675 h 1832575"/>
              <a:gd name="connsiteX4" fmla="*/ 854386 w 1708772"/>
              <a:gd name="connsiteY4" fmla="*/ 1832575 h 1832575"/>
              <a:gd name="connsiteX5" fmla="*/ 729785 w 1708772"/>
              <a:gd name="connsiteY5" fmla="*/ 1698675 h 1832575"/>
              <a:gd name="connsiteX6" fmla="*/ 682198 w 1708772"/>
              <a:gd name="connsiteY6" fmla="*/ 1691412 h 1832575"/>
              <a:gd name="connsiteX7" fmla="*/ 0 w 1708772"/>
              <a:gd name="connsiteY7" fmla="*/ 854385 h 1832575"/>
              <a:gd name="connsiteX8" fmla="*/ 854386 w 1708772"/>
              <a:gd name="connsiteY8" fmla="*/ 0 h 18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8772" h="1832575">
                <a:moveTo>
                  <a:pt x="854386" y="0"/>
                </a:moveTo>
                <a:cubicBezTo>
                  <a:pt x="1326250" y="0"/>
                  <a:pt x="1708772" y="382521"/>
                  <a:pt x="1708772" y="854385"/>
                </a:cubicBezTo>
                <a:cubicBezTo>
                  <a:pt x="1708772" y="1267266"/>
                  <a:pt x="1415904" y="1611744"/>
                  <a:pt x="1026575" y="1691412"/>
                </a:cubicBezTo>
                <a:lnTo>
                  <a:pt x="978987" y="1698675"/>
                </a:lnTo>
                <a:lnTo>
                  <a:pt x="854386" y="1832575"/>
                </a:lnTo>
                <a:lnTo>
                  <a:pt x="729785" y="1698675"/>
                </a:lnTo>
                <a:lnTo>
                  <a:pt x="682198" y="1691412"/>
                </a:lnTo>
                <a:cubicBezTo>
                  <a:pt x="292869" y="1611744"/>
                  <a:pt x="0" y="1267266"/>
                  <a:pt x="0" y="854385"/>
                </a:cubicBezTo>
                <a:cubicBezTo>
                  <a:pt x="0" y="382521"/>
                  <a:pt x="382522" y="0"/>
                  <a:pt x="854386" y="0"/>
                </a:cubicBezTo>
                <a:close/>
              </a:path>
            </a:pathLst>
          </a:custGeom>
          <a:noFill/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6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63A82487-8748-74A0-CD7A-4D2F8C83844D}"/>
              </a:ext>
            </a:extLst>
          </p:cNvPr>
          <p:cNvSpPr txBox="1"/>
          <p:nvPr/>
        </p:nvSpPr>
        <p:spPr>
          <a:xfrm>
            <a:off x="515230" y="882451"/>
            <a:ext cx="1015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farklı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dozlama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seçeneği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sunar: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31427589-279F-25AF-C393-7643B83F0EA8}"/>
              </a:ext>
            </a:extLst>
          </p:cNvPr>
          <p:cNvSpPr txBox="1"/>
          <p:nvPr/>
        </p:nvSpPr>
        <p:spPr>
          <a:xfrm>
            <a:off x="516644" y="6138525"/>
            <a:ext cx="816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Referanslar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Ürün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Bilgisi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 2.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FDA Approval Letter, February 11, 1997. http://wayback.archive-it.org/7993/20170722071346/https://www.fda.gov/BiologicsBloodVaccines/BloodBloodProducts/ApprovedProducts/LicensedProductsBLAs/FractionatedPlasmaProducts/ucm089236.htm (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Erişim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Tarihi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Ekim 2022) 3.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Morfini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 et al.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2008; 14:873-875. 4.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Alprolix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FDA Approval Letter, March 28, 2014. 5.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Rixubis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FDA Approval Letter, June 26, 2013. 6.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Franchini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 et al. Biologics: Targets and Therapy 2013;7:33-38.</a:t>
            </a: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up 31">
            <a:extLst>
              <a:ext uri="{FF2B5EF4-FFF2-40B4-BE49-F238E27FC236}">
                <a16:creationId xmlns:a16="http://schemas.microsoft.com/office/drawing/2014/main" xmlns="" id="{448F5202-2B6D-7404-93AD-B5987A34DA58}"/>
              </a:ext>
            </a:extLst>
          </p:cNvPr>
          <p:cNvGrpSpPr/>
          <p:nvPr/>
        </p:nvGrpSpPr>
        <p:grpSpPr>
          <a:xfrm>
            <a:off x="1918377" y="2267713"/>
            <a:ext cx="8355246" cy="2919250"/>
            <a:chOff x="739910" y="2327239"/>
            <a:chExt cx="8355246" cy="2919250"/>
          </a:xfrm>
        </p:grpSpPr>
        <p:sp>
          <p:nvSpPr>
            <p:cNvPr id="29" name="TextBox 13">
              <a:extLst>
                <a:ext uri="{FF2B5EF4-FFF2-40B4-BE49-F238E27FC236}">
                  <a16:creationId xmlns:a16="http://schemas.microsoft.com/office/drawing/2014/main" xmlns="" id="{A8F77BA4-7009-FF69-18F2-7041608555BE}"/>
                </a:ext>
              </a:extLst>
            </p:cNvPr>
            <p:cNvSpPr txBox="1"/>
            <p:nvPr/>
          </p:nvSpPr>
          <p:spPr>
            <a:xfrm>
              <a:off x="3527169" y="2327239"/>
              <a:ext cx="3348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8D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Hemofili B Tedavisi Tarihçe</a:t>
              </a:r>
              <a:r>
                <a:rPr kumimoji="0" lang="tr-TR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E8D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1-6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E8D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up 30">
              <a:extLst>
                <a:ext uri="{FF2B5EF4-FFF2-40B4-BE49-F238E27FC236}">
                  <a16:creationId xmlns:a16="http://schemas.microsoft.com/office/drawing/2014/main" xmlns="" id="{94195ACA-D62A-40EF-D5C5-4446BAFD6A98}"/>
                </a:ext>
              </a:extLst>
            </p:cNvPr>
            <p:cNvGrpSpPr/>
            <p:nvPr/>
          </p:nvGrpSpPr>
          <p:grpSpPr>
            <a:xfrm>
              <a:off x="739910" y="2830337"/>
              <a:ext cx="8355246" cy="2416152"/>
              <a:chOff x="711648" y="2437946"/>
              <a:chExt cx="8355246" cy="2416152"/>
            </a:xfrm>
          </p:grpSpPr>
          <p:pic>
            <p:nvPicPr>
              <p:cNvPr id="3" name="Resim 2">
                <a:extLst>
                  <a:ext uri="{FF2B5EF4-FFF2-40B4-BE49-F238E27FC236}">
                    <a16:creationId xmlns:a16="http://schemas.microsoft.com/office/drawing/2014/main" xmlns="" id="{8CB08CEC-128E-7B3D-6583-516E6670BD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32037" r="3217"/>
              <a:stretch/>
            </p:blipFill>
            <p:spPr>
              <a:xfrm>
                <a:off x="711648" y="2643923"/>
                <a:ext cx="8355246" cy="2210175"/>
              </a:xfrm>
              <a:prstGeom prst="rect">
                <a:avLst/>
              </a:prstGeom>
            </p:spPr>
          </p:pic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xmlns="" id="{06770FEE-1C03-192C-5430-4ABFAA82F4AA}"/>
                  </a:ext>
                </a:extLst>
              </p:cNvPr>
              <p:cNvSpPr/>
              <p:nvPr/>
            </p:nvSpPr>
            <p:spPr>
              <a:xfrm>
                <a:off x="910341" y="2437946"/>
                <a:ext cx="8142569" cy="230674"/>
              </a:xfrm>
              <a:prstGeom prst="rect">
                <a:avLst/>
              </a:prstGeom>
              <a:solidFill>
                <a:srgbClr val="60C8C1"/>
              </a:solidFill>
              <a:ln>
                <a:solidFill>
                  <a:srgbClr val="60C8C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FDB62B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sp>
        <p:nvSpPr>
          <p:cNvPr id="33" name="TextBox 13">
            <a:extLst>
              <a:ext uri="{FF2B5EF4-FFF2-40B4-BE49-F238E27FC236}">
                <a16:creationId xmlns:a16="http://schemas.microsoft.com/office/drawing/2014/main" xmlns="" id="{E586026A-5A68-BE1F-DDE0-727902A8001A}"/>
              </a:ext>
            </a:extLst>
          </p:cNvPr>
          <p:cNvSpPr txBox="1"/>
          <p:nvPr/>
        </p:nvSpPr>
        <p:spPr>
          <a:xfrm>
            <a:off x="556264" y="1528913"/>
            <a:ext cx="565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3-4 Günde bir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40 IU/kg</a:t>
            </a:r>
            <a:endParaRPr kumimoji="0" lang="tr-TR" sz="2000" b="1" i="0" u="none" strike="noStrike" kern="1200" cap="none" spc="0" normalizeH="0" baseline="30000" noProof="0" dirty="0">
              <a:ln>
                <a:noFill/>
              </a:ln>
              <a:solidFill>
                <a:srgbClr val="60C8C1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Haftada bir </a:t>
            </a: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srgbClr val="FE8D00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100 IU/kg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srgbClr val="FE8D00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2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C16CE2-B9BD-45B0-AFDC-9C8FA5F0C613}"/>
              </a:ext>
            </a:extLst>
          </p:cNvPr>
          <p:cNvSpPr txBox="1"/>
          <p:nvPr/>
        </p:nvSpPr>
        <p:spPr>
          <a:xfrm>
            <a:off x="1562039" y="2505670"/>
            <a:ext cx="1041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BeneFIX</a:t>
            </a:r>
            <a:r>
              <a:rPr kumimoji="0" lang="tr-TR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Klinik Çalışmalar</a:t>
            </a:r>
            <a:endParaRPr kumimoji="0" lang="en-US" sz="5400" b="1" i="0" u="none" strike="noStrike" kern="1200" cap="none" spc="300" normalizeH="0" baseline="0" noProof="0" dirty="0">
              <a:ln>
                <a:noFill/>
              </a:ln>
              <a:solidFill>
                <a:srgbClr val="6A6BBF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8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7D3361BA-AEE9-7BF2-9E54-01A9D2212F6F}"/>
              </a:ext>
            </a:extLst>
          </p:cNvPr>
          <p:cNvSpPr txBox="1"/>
          <p:nvPr/>
        </p:nvSpPr>
        <p:spPr>
          <a:xfrm>
            <a:off x="1775335" y="391803"/>
            <a:ext cx="1279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B3B3B"/>
                </a:solidFill>
                <a:latin typeface="Arial Narrow"/>
              </a:rPr>
              <a:t>PTP’</a:t>
            </a:r>
            <a:r>
              <a:rPr lang="tr-TR" sz="2400" b="1" dirty="0" err="1">
                <a:solidFill>
                  <a:srgbClr val="3B3B3B"/>
                </a:solidFill>
                <a:latin typeface="Arial Narrow"/>
              </a:rPr>
              <a:t>li</a:t>
            </a:r>
            <a:r>
              <a:rPr lang="tr-TR" sz="2400" b="1" dirty="0">
                <a:solidFill>
                  <a:srgbClr val="3B3B3B"/>
                </a:solidFill>
                <a:latin typeface="Arial Narrow"/>
              </a:rPr>
              <a:t> hastalarda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BeneFIX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®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deneyimi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:</a:t>
            </a:r>
            <a:r>
              <a:rPr lang="tr-TR" sz="2400" b="1" dirty="0">
                <a:solidFill>
                  <a:srgbClr val="3B3B3B"/>
                </a:solidFill>
                <a:latin typeface="Arial Narrow"/>
              </a:rPr>
              <a:t> </a:t>
            </a:r>
            <a:r>
              <a:rPr lang="da-DK" sz="2000" dirty="0">
                <a:solidFill>
                  <a:srgbClr val="FE8D00"/>
                </a:solidFill>
                <a:latin typeface="Arial Narrow"/>
              </a:rPr>
              <a:t>(Lambert T et al. 2007)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F5B5144-4C25-42BF-663F-BA536CBB07B6}"/>
              </a:ext>
            </a:extLst>
          </p:cNvPr>
          <p:cNvSpPr txBox="1"/>
          <p:nvPr/>
        </p:nvSpPr>
        <p:spPr>
          <a:xfrm>
            <a:off x="284029" y="6363264"/>
            <a:ext cx="11045027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algn="just" defTabSz="1087096">
              <a:spcBef>
                <a:spcPts val="229"/>
              </a:spcBef>
              <a:defRPr/>
            </a:pPr>
            <a:r>
              <a:rPr lang="tr-TR" sz="800" dirty="0">
                <a:solidFill>
                  <a:srgbClr val="1D1D1B"/>
                </a:solidFill>
                <a:latin typeface="Calibri"/>
                <a:cs typeface="Arial"/>
              </a:rPr>
              <a:t> *Eklem veya kanama yeri büyüklüğünde azalma ve ani ağrı giderimi ile dramatik bir yanıt sergiledi. İyi: Kanama yeri büyüklüğünde ve ağrıda azalma gecikti veya giderilmesi için ek infüzyon gerektirdi. </a:t>
            </a:r>
          </a:p>
          <a:p>
            <a:pPr marL="12674" marR="5070" algn="just" defTabSz="1087096">
              <a:spcBef>
                <a:spcPts val="229"/>
              </a:spcBef>
              <a:defRPr/>
            </a:pPr>
            <a:r>
              <a:rPr lang="tr-TR" sz="800" dirty="0">
                <a:solidFill>
                  <a:srgbClr val="1D1D1B"/>
                </a:solidFill>
                <a:latin typeface="Calibri"/>
                <a:cs typeface="Arial"/>
              </a:rPr>
              <a:t>Lambert T et al. </a:t>
            </a:r>
            <a:r>
              <a:rPr lang="tr-TR" sz="800" dirty="0" err="1">
                <a:solidFill>
                  <a:srgbClr val="1D1D1B"/>
                </a:solidFill>
                <a:latin typeface="Calibri"/>
                <a:cs typeface="Arial"/>
              </a:rPr>
              <a:t>Haemophilia</a:t>
            </a:r>
            <a:r>
              <a:rPr lang="tr-TR" sz="800" dirty="0">
                <a:solidFill>
                  <a:srgbClr val="1D1D1B"/>
                </a:solidFill>
                <a:latin typeface="Calibri"/>
                <a:cs typeface="Arial"/>
              </a:rPr>
              <a:t> 2007;13:233-43.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xmlns="" id="{C32E8618-CF02-6F85-49BB-B528A6984E68}"/>
              </a:ext>
            </a:extLst>
          </p:cNvPr>
          <p:cNvSpPr txBox="1"/>
          <p:nvPr/>
        </p:nvSpPr>
        <p:spPr>
          <a:xfrm>
            <a:off x="427357" y="1465554"/>
            <a:ext cx="245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Amaç / Genel Bakış</a:t>
            </a:r>
            <a:endParaRPr lang="en-US" sz="1600" spc="300" dirty="0">
              <a:solidFill>
                <a:srgbClr val="1F497D"/>
              </a:solidFill>
              <a:latin typeface="Arial Narrow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xmlns="" id="{86E97D41-3D44-2106-BB43-C94AE93BA57D}"/>
              </a:ext>
            </a:extLst>
          </p:cNvPr>
          <p:cNvSpPr txBox="1"/>
          <p:nvPr/>
        </p:nvSpPr>
        <p:spPr>
          <a:xfrm>
            <a:off x="3561944" y="1359470"/>
            <a:ext cx="750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504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Orta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-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ağır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hemofili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B’si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olan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PTP’ler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 </a:t>
            </a:r>
          </a:p>
          <a:p>
            <a:pPr marL="285750" indent="-285750">
              <a:buClr>
                <a:srgbClr val="C0504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BeneFIX®’in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güvenlilik</a:t>
            </a:r>
            <a:r>
              <a:rPr lang="en-US" sz="2000" b="1" dirty="0">
                <a:solidFill>
                  <a:prstClr val="black"/>
                </a:solidFill>
                <a:latin typeface="Arial Narrow"/>
              </a:rPr>
              <a:t> ve 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etkililiğini</a:t>
            </a:r>
            <a:r>
              <a:rPr lang="en-US" sz="2000" b="1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değerlendirmek</a:t>
            </a:r>
            <a:endParaRPr lang="en-US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xmlns="" id="{A84487D9-B8B6-213E-3630-0ABCF597C51F}"/>
              </a:ext>
            </a:extLst>
          </p:cNvPr>
          <p:cNvSpPr txBox="1"/>
          <p:nvPr/>
        </p:nvSpPr>
        <p:spPr>
          <a:xfrm>
            <a:off x="425371" y="3140968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Etkililik</a:t>
            </a:r>
          </a:p>
        </p:txBody>
      </p:sp>
      <p:sp>
        <p:nvSpPr>
          <p:cNvPr id="86" name="TextBox 4">
            <a:extLst>
              <a:ext uri="{FF2B5EF4-FFF2-40B4-BE49-F238E27FC236}">
                <a16:creationId xmlns:a16="http://schemas.microsoft.com/office/drawing/2014/main" xmlns="" id="{2976B1A1-D4DB-9888-809F-189433563319}"/>
              </a:ext>
            </a:extLst>
          </p:cNvPr>
          <p:cNvSpPr txBox="1"/>
          <p:nvPr/>
        </p:nvSpPr>
        <p:spPr>
          <a:xfrm>
            <a:off x="3561943" y="3136296"/>
            <a:ext cx="76827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 Narrow"/>
              </a:rPr>
              <a:t>77/95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kanama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(%81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1)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tek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bir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BeneFIX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®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infüzyonuyla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durduruldu</a:t>
            </a:r>
            <a:endParaRPr lang="en-US" sz="2000" dirty="0">
              <a:solidFill>
                <a:prstClr val="black"/>
              </a:solidFill>
              <a:latin typeface="Arial Narrow"/>
            </a:endParaRPr>
          </a:p>
          <a:p>
            <a:pPr marL="285750" indent="-285750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Arial Narrow"/>
              </a:rPr>
              <a:t>İ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lk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BeneFIX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®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infüzyonuna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tedavi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yanıtı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kanamaların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%85,3’ünde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mükemme</a:t>
            </a:r>
            <a:r>
              <a:rPr lang="tr-TR" sz="2000" b="1" dirty="0">
                <a:solidFill>
                  <a:prstClr val="black"/>
                </a:solidFill>
                <a:latin typeface="Arial Narrow"/>
              </a:rPr>
              <a:t>l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veya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iy</a:t>
            </a:r>
            <a:r>
              <a:rPr lang="tr-TR" sz="2000" b="1" dirty="0">
                <a:solidFill>
                  <a:prstClr val="black"/>
                </a:solidFill>
                <a:latin typeface="Arial Narrow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*</a:t>
            </a:r>
          </a:p>
          <a:p>
            <a:pPr marL="285750" indent="-285750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Arial Narrow"/>
              </a:rPr>
              <a:t>P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rofilaksi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için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BeneFIX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®’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kullanan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olguların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%64,7'sinde 6-12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aylık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tedavi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dönem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inde </a:t>
            </a:r>
            <a:r>
              <a:rPr lang="tr-TR" sz="2000" dirty="0" err="1">
                <a:solidFill>
                  <a:prstClr val="black"/>
                </a:solidFill>
                <a:latin typeface="Arial Narrow"/>
              </a:rPr>
              <a:t>spontan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 kanama gözlenmedi</a:t>
            </a:r>
            <a:endParaRPr lang="en-US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0" name="TextBox 4">
            <a:extLst>
              <a:ext uri="{FF2B5EF4-FFF2-40B4-BE49-F238E27FC236}">
                <a16:creationId xmlns:a16="http://schemas.microsoft.com/office/drawing/2014/main" xmlns="" id="{7F65C4D4-2CC6-2E09-E03F-5F02104A407E}"/>
              </a:ext>
            </a:extLst>
          </p:cNvPr>
          <p:cNvSpPr txBox="1"/>
          <p:nvPr/>
        </p:nvSpPr>
        <p:spPr>
          <a:xfrm>
            <a:off x="3684893" y="5220899"/>
            <a:ext cx="726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30C9E4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Çalışma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boyunca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FIX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inhibitörü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alerji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tromboz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görülmedi</a:t>
            </a:r>
          </a:p>
        </p:txBody>
      </p:sp>
      <p:sp>
        <p:nvSpPr>
          <p:cNvPr id="94" name="TextBox 3">
            <a:extLst>
              <a:ext uri="{FF2B5EF4-FFF2-40B4-BE49-F238E27FC236}">
                <a16:creationId xmlns:a16="http://schemas.microsoft.com/office/drawing/2014/main" xmlns="" id="{DD41A319-C39A-CC61-64CD-F66B0748A94C}"/>
              </a:ext>
            </a:extLst>
          </p:cNvPr>
          <p:cNvSpPr txBox="1"/>
          <p:nvPr/>
        </p:nvSpPr>
        <p:spPr>
          <a:xfrm>
            <a:off x="505761" y="5220899"/>
            <a:ext cx="205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Güvenlilik profili</a:t>
            </a:r>
          </a:p>
        </p:txBody>
      </p:sp>
      <p:sp>
        <p:nvSpPr>
          <p:cNvPr id="97" name="Freeform: Shape 66">
            <a:extLst>
              <a:ext uri="{FF2B5EF4-FFF2-40B4-BE49-F238E27FC236}">
                <a16:creationId xmlns:a16="http://schemas.microsoft.com/office/drawing/2014/main" xmlns="" id="{D2DDA1D9-9BC1-4439-C890-CD20D5FE9F62}"/>
              </a:ext>
            </a:extLst>
          </p:cNvPr>
          <p:cNvSpPr/>
          <p:nvPr/>
        </p:nvSpPr>
        <p:spPr>
          <a:xfrm flipH="1" flipV="1">
            <a:off x="457215" y="1777152"/>
            <a:ext cx="2901304" cy="128104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0" name="Freeform: Shape 66">
            <a:extLst>
              <a:ext uri="{FF2B5EF4-FFF2-40B4-BE49-F238E27FC236}">
                <a16:creationId xmlns:a16="http://schemas.microsoft.com/office/drawing/2014/main" xmlns="" id="{0C71F22F-EAB0-13D1-888E-75F9F7C84497}"/>
              </a:ext>
            </a:extLst>
          </p:cNvPr>
          <p:cNvSpPr/>
          <p:nvPr/>
        </p:nvSpPr>
        <p:spPr>
          <a:xfrm flipH="1" flipV="1">
            <a:off x="427357" y="5500113"/>
            <a:ext cx="2901304" cy="162110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rgbClr val="30C9E4"/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1" name="Freeform: Shape 66">
            <a:extLst>
              <a:ext uri="{FF2B5EF4-FFF2-40B4-BE49-F238E27FC236}">
                <a16:creationId xmlns:a16="http://schemas.microsoft.com/office/drawing/2014/main" xmlns="" id="{B143CA1A-C58A-80EE-53ED-4F67C025046D}"/>
              </a:ext>
            </a:extLst>
          </p:cNvPr>
          <p:cNvSpPr/>
          <p:nvPr/>
        </p:nvSpPr>
        <p:spPr>
          <a:xfrm flipH="1" flipV="1">
            <a:off x="427357" y="3501008"/>
            <a:ext cx="2871446" cy="224966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8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7D3361BA-AEE9-7BF2-9E54-01A9D2212F6F}"/>
              </a:ext>
            </a:extLst>
          </p:cNvPr>
          <p:cNvSpPr txBox="1"/>
          <p:nvPr/>
        </p:nvSpPr>
        <p:spPr>
          <a:xfrm>
            <a:off x="393901" y="875189"/>
            <a:ext cx="1163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Yaşları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 &lt;6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olan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çocuklarda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BeneFIX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®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deneyimi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 (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PUP’lar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* ve </a:t>
            </a:r>
            <a:r>
              <a:rPr lang="en-US" sz="2400" b="1" dirty="0" err="1">
                <a:solidFill>
                  <a:srgbClr val="3B3B3B"/>
                </a:solidFill>
                <a:latin typeface="Arial Narrow"/>
              </a:rPr>
              <a:t>PTP’ler</a:t>
            </a:r>
            <a:r>
              <a:rPr lang="en-US" sz="2400" b="1" dirty="0">
                <a:solidFill>
                  <a:srgbClr val="3B3B3B"/>
                </a:solidFill>
                <a:latin typeface="Arial Narrow"/>
              </a:rPr>
              <a:t>):</a:t>
            </a:r>
            <a:r>
              <a:rPr lang="tr-TR" sz="2400" b="1" dirty="0">
                <a:solidFill>
                  <a:srgbClr val="3B3B3B"/>
                </a:solidFill>
                <a:latin typeface="Arial Narrow"/>
              </a:rPr>
              <a:t> </a:t>
            </a:r>
            <a:r>
              <a:rPr lang="da-DK" sz="2000" dirty="0">
                <a:solidFill>
                  <a:srgbClr val="FE8D00"/>
                </a:solidFill>
                <a:latin typeface="Arial Narrow"/>
              </a:rPr>
              <a:t>(Monahan PE et al. 2010)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F5B5144-4C25-42BF-663F-BA536CBB07B6}"/>
              </a:ext>
            </a:extLst>
          </p:cNvPr>
          <p:cNvSpPr txBox="1"/>
          <p:nvPr/>
        </p:nvSpPr>
        <p:spPr>
          <a:xfrm>
            <a:off x="242086" y="6335351"/>
            <a:ext cx="11045027" cy="466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algn="just" defTabSz="1087096">
              <a:spcBef>
                <a:spcPts val="229"/>
              </a:spcBef>
              <a:defRPr/>
            </a:pP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*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BeneFIX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®’le yapılan klinik çalışmalarda 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PUP’lar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hakkında yeterli veri elde edilmedi – ayrıntılı bilgi için lütfen 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KÜB’e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başvurun.</a:t>
            </a:r>
            <a:r>
              <a:rPr lang="tr-TR" sz="700" baseline="30000" dirty="0">
                <a:solidFill>
                  <a:srgbClr val="1D1D1B"/>
                </a:solidFill>
                <a:latin typeface="Calibri"/>
                <a:cs typeface="Arial"/>
              </a:rPr>
              <a:t>2 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**Profilaksi için ortalama doz  (± standart sapma) 3 ila 7 günlük aralıklarla 63,7 (± 19,1) IU/kg oldu. </a:t>
            </a:r>
          </a:p>
          <a:p>
            <a:pPr marL="12674" marR="5070" algn="just" defTabSz="1087096">
              <a:spcBef>
                <a:spcPts val="229"/>
              </a:spcBef>
              <a:defRPr/>
            </a:pP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Daha genç hastalarda, daha kısa doz aralıkları veya daha yüksek dozlar gerekebilir.</a:t>
            </a:r>
            <a:r>
              <a:rPr lang="tr-TR" sz="700" baseline="30000" dirty="0">
                <a:solidFill>
                  <a:srgbClr val="1D1D1B"/>
                </a:solidFill>
                <a:latin typeface="Calibri"/>
                <a:cs typeface="Arial"/>
              </a:rPr>
              <a:t>1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 </a:t>
            </a:r>
            <a:r>
              <a:rPr lang="tr-TR" sz="700" b="1" dirty="0">
                <a:solidFill>
                  <a:srgbClr val="1D1D1B"/>
                </a:solidFill>
                <a:latin typeface="Calibri"/>
                <a:cs typeface="Arial"/>
              </a:rPr>
              <a:t>FIX: 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Faktör IX; UB: 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IU:Uluslararası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birim; </a:t>
            </a:r>
            <a:r>
              <a:rPr lang="tr-TR" sz="700" b="1" dirty="0">
                <a:solidFill>
                  <a:srgbClr val="1D1D1B"/>
                </a:solidFill>
                <a:latin typeface="Calibri"/>
                <a:cs typeface="Arial"/>
              </a:rPr>
              <a:t>FK: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Farmakokinetik; </a:t>
            </a:r>
            <a:r>
              <a:rPr lang="tr-TR" sz="700" b="1" dirty="0" err="1">
                <a:solidFill>
                  <a:srgbClr val="1D1D1B"/>
                </a:solidFill>
                <a:latin typeface="Calibri"/>
                <a:cs typeface="Arial"/>
              </a:rPr>
              <a:t>PTP’ler</a:t>
            </a:r>
            <a:r>
              <a:rPr lang="tr-TR" sz="700" b="1" dirty="0">
                <a:solidFill>
                  <a:srgbClr val="1D1D1B"/>
                </a:solidFill>
                <a:latin typeface="Calibri"/>
                <a:cs typeface="Arial"/>
              </a:rPr>
              <a:t>: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Önceden tedavi almış hastalar; </a:t>
            </a:r>
            <a:r>
              <a:rPr lang="tr-TR" sz="700" b="1" dirty="0" err="1">
                <a:solidFill>
                  <a:srgbClr val="1D1D1B"/>
                </a:solidFill>
                <a:latin typeface="Calibri"/>
                <a:cs typeface="Arial"/>
              </a:rPr>
              <a:t>PUP’lar</a:t>
            </a:r>
            <a:r>
              <a:rPr lang="tr-TR" sz="700" b="1" dirty="0">
                <a:solidFill>
                  <a:srgbClr val="1D1D1B"/>
                </a:solidFill>
                <a:latin typeface="Calibri"/>
                <a:cs typeface="Arial"/>
              </a:rPr>
              <a:t>: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Önceden tedavi almamış hastalar.</a:t>
            </a:r>
          </a:p>
          <a:p>
            <a:pPr marL="12674" marR="5070" algn="just" defTabSz="1087096">
              <a:spcBef>
                <a:spcPts val="229"/>
              </a:spcBef>
              <a:defRPr/>
            </a:pPr>
            <a:r>
              <a:rPr lang="tr-TR" sz="700" b="1" dirty="0">
                <a:solidFill>
                  <a:srgbClr val="1D1D1B"/>
                </a:solidFill>
                <a:latin typeface="Calibri"/>
                <a:cs typeface="Arial"/>
              </a:rPr>
              <a:t>Referanslar: 1.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Monahan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PE, ve ark. 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Haemophilia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 2010;16:460–8. </a:t>
            </a:r>
            <a:r>
              <a:rPr lang="tr-TR" sz="700" b="1" dirty="0">
                <a:solidFill>
                  <a:srgbClr val="1D1D1B"/>
                </a:solidFill>
                <a:latin typeface="Calibri"/>
                <a:cs typeface="Arial"/>
              </a:rPr>
              <a:t>2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. </a:t>
            </a:r>
            <a:r>
              <a:rPr lang="tr-TR" sz="700" dirty="0" err="1">
                <a:solidFill>
                  <a:srgbClr val="1D1D1B"/>
                </a:solidFill>
                <a:latin typeface="Calibri"/>
                <a:cs typeface="Arial"/>
              </a:rPr>
              <a:t>BeneFIX</a:t>
            </a:r>
            <a:r>
              <a:rPr lang="tr-TR" sz="700" dirty="0">
                <a:solidFill>
                  <a:srgbClr val="1D1D1B"/>
                </a:solidFill>
                <a:latin typeface="Calibri"/>
                <a:cs typeface="Arial"/>
              </a:rPr>
              <a:t>® Kısa Ürün Bilgisi.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xmlns="" id="{C32E8618-CF02-6F85-49BB-B528A6984E68}"/>
              </a:ext>
            </a:extLst>
          </p:cNvPr>
          <p:cNvSpPr txBox="1"/>
          <p:nvPr/>
        </p:nvSpPr>
        <p:spPr>
          <a:xfrm>
            <a:off x="302060" y="1730272"/>
            <a:ext cx="2454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Amaç / Genel Bakış</a:t>
            </a:r>
            <a:endParaRPr lang="en-US" sz="1600" spc="300" dirty="0">
              <a:solidFill>
                <a:srgbClr val="1F497D"/>
              </a:solidFill>
              <a:latin typeface="Arial Narrow"/>
            </a:endParaRP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xmlns="" id="{86E97D41-3D44-2106-BB43-C94AE93BA57D}"/>
              </a:ext>
            </a:extLst>
          </p:cNvPr>
          <p:cNvSpPr txBox="1"/>
          <p:nvPr/>
        </p:nvSpPr>
        <p:spPr>
          <a:xfrm>
            <a:off x="3544177" y="1473049"/>
            <a:ext cx="8482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504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 Narrow"/>
              </a:rPr>
              <a:t>&lt;6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y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olan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çocuklarda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profilaksi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tedavisi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için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rFIX’un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güvenliliği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ve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etkinliği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.</a:t>
            </a:r>
            <a:r>
              <a:rPr lang="en-US" sz="2000" baseline="30000" dirty="0">
                <a:solidFill>
                  <a:prstClr val="black"/>
                </a:solidFill>
                <a:latin typeface="Arial Narrow"/>
              </a:rPr>
              <a:t>1</a:t>
            </a:r>
          </a:p>
          <a:p>
            <a:pPr marL="171450" indent="-171450">
              <a:buClr>
                <a:srgbClr val="C0504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Uluslararası</a:t>
            </a:r>
            <a:r>
              <a:rPr lang="tr-TR" sz="2000" dirty="0">
                <a:solidFill>
                  <a:prstClr val="black"/>
                </a:solidFill>
                <a:latin typeface="Arial Narrow"/>
              </a:rPr>
              <a:t>,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çok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merkezli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prospektif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çalışma</a:t>
            </a:r>
            <a:r>
              <a:rPr lang="en-US" sz="2000" baseline="30000" dirty="0">
                <a:solidFill>
                  <a:prstClr val="black"/>
                </a:solidFill>
                <a:latin typeface="Arial Narrow"/>
              </a:rPr>
              <a:t>1</a:t>
            </a: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xmlns="" id="{A84487D9-B8B6-213E-3630-0ABCF597C51F}"/>
              </a:ext>
            </a:extLst>
          </p:cNvPr>
          <p:cNvSpPr txBox="1"/>
          <p:nvPr/>
        </p:nvSpPr>
        <p:spPr>
          <a:xfrm>
            <a:off x="393447" y="4150757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Etkililik</a:t>
            </a:r>
          </a:p>
        </p:txBody>
      </p:sp>
      <p:sp>
        <p:nvSpPr>
          <p:cNvPr id="86" name="TextBox 4">
            <a:extLst>
              <a:ext uri="{FF2B5EF4-FFF2-40B4-BE49-F238E27FC236}">
                <a16:creationId xmlns:a16="http://schemas.microsoft.com/office/drawing/2014/main" xmlns="" id="{2976B1A1-D4DB-9888-809F-189433563319}"/>
              </a:ext>
            </a:extLst>
          </p:cNvPr>
          <p:cNvSpPr txBox="1"/>
          <p:nvPr/>
        </p:nvSpPr>
        <p:spPr>
          <a:xfrm>
            <a:off x="3552424" y="3901194"/>
            <a:ext cx="8638782" cy="1088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BeneFIX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®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ile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profilaksi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**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alan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çocukların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%77‘sinde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spontan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kanama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gelişmedi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ve 7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hastada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(%32)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hiçbir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kanama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epizodu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oluşmadı.</a:t>
            </a:r>
            <a:r>
              <a:rPr lang="en-US" sz="2000" baseline="30000" dirty="0">
                <a:solidFill>
                  <a:prstClr val="black"/>
                </a:solidFill>
                <a:latin typeface="Arial Narrow"/>
              </a:rPr>
              <a:t>1</a:t>
            </a:r>
          </a:p>
          <a:p>
            <a:pPr marL="171450" indent="-171450">
              <a:lnSpc>
                <a:spcPct val="140000"/>
              </a:lnSpc>
              <a:buClr>
                <a:prstClr val="white">
                  <a:lumMod val="50000"/>
                </a:prstClr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Hastaların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22/25’inde (%91)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profilaksi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esnasında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≤1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eklem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kanaması</a:t>
            </a:r>
            <a:r>
              <a:rPr lang="en-US" sz="2000" baseline="30000" dirty="0">
                <a:solidFill>
                  <a:prstClr val="black"/>
                </a:solidFill>
                <a:latin typeface="Arial Narrow"/>
              </a:rPr>
              <a:t>1</a:t>
            </a:r>
          </a:p>
        </p:txBody>
      </p:sp>
      <p:sp>
        <p:nvSpPr>
          <p:cNvPr id="95" name="TextBox 4">
            <a:extLst>
              <a:ext uri="{FF2B5EF4-FFF2-40B4-BE49-F238E27FC236}">
                <a16:creationId xmlns:a16="http://schemas.microsoft.com/office/drawing/2014/main" xmlns="" id="{2ACF2771-C0D6-25D0-AE79-69C986B1358B}"/>
              </a:ext>
            </a:extLst>
          </p:cNvPr>
          <p:cNvSpPr txBox="1"/>
          <p:nvPr/>
        </p:nvSpPr>
        <p:spPr>
          <a:xfrm>
            <a:off x="3544176" y="5454179"/>
            <a:ext cx="742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C0504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prstClr val="black"/>
                </a:solidFill>
                <a:latin typeface="Arial Narrow"/>
              </a:rPr>
              <a:t>O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rtalama</a:t>
            </a:r>
            <a:r>
              <a:rPr lang="en-US" sz="2000" b="1" dirty="0">
                <a:solidFill>
                  <a:prstClr val="black"/>
                </a:solidFill>
                <a:latin typeface="Arial Narrow"/>
              </a:rPr>
              <a:t> in vivo recovery </a:t>
            </a:r>
            <a:r>
              <a:rPr lang="en-US" sz="2000" b="1" dirty="0" err="1">
                <a:solidFill>
                  <a:prstClr val="black"/>
                </a:solidFill>
                <a:latin typeface="Arial Narrow"/>
              </a:rPr>
              <a:t>ise</a:t>
            </a:r>
            <a:r>
              <a:rPr lang="en-US" sz="2000" b="1" dirty="0">
                <a:solidFill>
                  <a:prstClr val="black"/>
                </a:solidFill>
                <a:latin typeface="Arial Narrow"/>
              </a:rPr>
              <a:t> %33,1 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± 5,4 </a:t>
            </a:r>
            <a:r>
              <a:rPr lang="en-US" sz="2000" dirty="0" err="1">
                <a:solidFill>
                  <a:prstClr val="black"/>
                </a:solidFill>
                <a:latin typeface="Arial Narrow"/>
              </a:rPr>
              <a:t>düzeyinde</a:t>
            </a:r>
            <a:r>
              <a:rPr lang="en-US" sz="2000" dirty="0">
                <a:solidFill>
                  <a:prstClr val="black"/>
                </a:solidFill>
                <a:latin typeface="Arial Narrow"/>
              </a:rPr>
              <a:t> gerçekleşti.</a:t>
            </a:r>
            <a:r>
              <a:rPr lang="en-US" sz="2000" baseline="30000" dirty="0">
                <a:solidFill>
                  <a:prstClr val="black"/>
                </a:solidFill>
                <a:latin typeface="Arial Narrow"/>
              </a:rPr>
              <a:t>1</a:t>
            </a:r>
          </a:p>
        </p:txBody>
      </p:sp>
      <p:sp>
        <p:nvSpPr>
          <p:cNvPr id="97" name="Freeform: Shape 66">
            <a:extLst>
              <a:ext uri="{FF2B5EF4-FFF2-40B4-BE49-F238E27FC236}">
                <a16:creationId xmlns:a16="http://schemas.microsoft.com/office/drawing/2014/main" xmlns="" id="{D2DDA1D9-9BC1-4439-C890-CD20D5FE9F62}"/>
              </a:ext>
            </a:extLst>
          </p:cNvPr>
          <p:cNvSpPr/>
          <p:nvPr/>
        </p:nvSpPr>
        <p:spPr>
          <a:xfrm flipH="1" flipV="1">
            <a:off x="393898" y="1940811"/>
            <a:ext cx="2934763" cy="144908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99" name="TextBox 3">
            <a:extLst>
              <a:ext uri="{FF2B5EF4-FFF2-40B4-BE49-F238E27FC236}">
                <a16:creationId xmlns:a16="http://schemas.microsoft.com/office/drawing/2014/main" xmlns="" id="{963A33FA-8E3B-191C-69C3-2420FCADE94F}"/>
              </a:ext>
            </a:extLst>
          </p:cNvPr>
          <p:cNvSpPr txBox="1"/>
          <p:nvPr/>
        </p:nvSpPr>
        <p:spPr>
          <a:xfrm>
            <a:off x="304720" y="5484957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FK</a:t>
            </a:r>
          </a:p>
        </p:txBody>
      </p:sp>
      <p:sp>
        <p:nvSpPr>
          <p:cNvPr id="101" name="Freeform: Shape 66">
            <a:extLst>
              <a:ext uri="{FF2B5EF4-FFF2-40B4-BE49-F238E27FC236}">
                <a16:creationId xmlns:a16="http://schemas.microsoft.com/office/drawing/2014/main" xmlns="" id="{B143CA1A-C58A-80EE-53ED-4F67C025046D}"/>
              </a:ext>
            </a:extLst>
          </p:cNvPr>
          <p:cNvSpPr/>
          <p:nvPr/>
        </p:nvSpPr>
        <p:spPr>
          <a:xfrm flipH="1" flipV="1">
            <a:off x="455704" y="4356696"/>
            <a:ext cx="2934761" cy="145845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02" name="Freeform: Shape 66">
            <a:extLst>
              <a:ext uri="{FF2B5EF4-FFF2-40B4-BE49-F238E27FC236}">
                <a16:creationId xmlns:a16="http://schemas.microsoft.com/office/drawing/2014/main" xmlns="" id="{336DCFEE-73C4-E3E5-FC39-B3399898C336}"/>
              </a:ext>
            </a:extLst>
          </p:cNvPr>
          <p:cNvSpPr/>
          <p:nvPr/>
        </p:nvSpPr>
        <p:spPr>
          <a:xfrm flipH="1" flipV="1">
            <a:off x="404606" y="5671166"/>
            <a:ext cx="2967658" cy="160843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rgbClr val="FE8D00"/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999F4AB6-7C85-470E-5518-2F06A7BC838E}"/>
              </a:ext>
            </a:extLst>
          </p:cNvPr>
          <p:cNvSpPr txBox="1"/>
          <p:nvPr/>
        </p:nvSpPr>
        <p:spPr>
          <a:xfrm>
            <a:off x="373759" y="3015330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spc="300" dirty="0">
                <a:solidFill>
                  <a:srgbClr val="1F497D"/>
                </a:solidFill>
                <a:latin typeface="Arial Narrow"/>
              </a:rPr>
              <a:t>Hastalar</a:t>
            </a:r>
            <a:endParaRPr lang="en-US" sz="1600" spc="300" dirty="0">
              <a:solidFill>
                <a:srgbClr val="1F497D"/>
              </a:solidFill>
              <a:latin typeface="Arial Narrow"/>
            </a:endParaRPr>
          </a:p>
        </p:txBody>
      </p:sp>
      <p:sp>
        <p:nvSpPr>
          <p:cNvPr id="4" name="Freeform: Shape 66">
            <a:extLst>
              <a:ext uri="{FF2B5EF4-FFF2-40B4-BE49-F238E27FC236}">
                <a16:creationId xmlns:a16="http://schemas.microsoft.com/office/drawing/2014/main" xmlns="" id="{74EE9D9D-BAE5-D923-882E-A0EEA128CBF2}"/>
              </a:ext>
            </a:extLst>
          </p:cNvPr>
          <p:cNvSpPr/>
          <p:nvPr/>
        </p:nvSpPr>
        <p:spPr>
          <a:xfrm flipH="1" flipV="1">
            <a:off x="455702" y="3161454"/>
            <a:ext cx="2934762" cy="197071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rgbClr val="30C9E4"/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5BB5D6-1B10-EA25-C3D0-80B755E6CDAD}"/>
              </a:ext>
            </a:extLst>
          </p:cNvPr>
          <p:cNvSpPr txBox="1"/>
          <p:nvPr/>
        </p:nvSpPr>
        <p:spPr>
          <a:xfrm>
            <a:off x="3544176" y="2844225"/>
            <a:ext cx="8322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30ABF0"/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prstClr val="black"/>
                </a:solidFill>
                <a:latin typeface="Arial Narrow"/>
              </a:rPr>
              <a:t>Ağır hemofili B (FIX aktivitesi ≤%1)</a:t>
            </a:r>
            <a:r>
              <a:rPr lang="tr-TR" sz="2000" baseline="30000" dirty="0">
                <a:solidFill>
                  <a:prstClr val="black"/>
                </a:solidFill>
                <a:latin typeface="Arial Narrow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207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C16CE2-B9BD-45B0-AFDC-9C8FA5F0C613}"/>
              </a:ext>
            </a:extLst>
          </p:cNvPr>
          <p:cNvSpPr txBox="1"/>
          <p:nvPr/>
        </p:nvSpPr>
        <p:spPr>
          <a:xfrm>
            <a:off x="1399479" y="1674674"/>
            <a:ext cx="10415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BeneFIX</a:t>
            </a:r>
            <a:r>
              <a:rPr kumimoji="0" lang="tr-TR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tr-TR" sz="54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Haftada 1 Uygulama</a:t>
            </a:r>
            <a:r>
              <a:rPr kumimoji="0" lang="tr-TR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Klinik Çalışmalar</a:t>
            </a:r>
            <a:endParaRPr kumimoji="0" lang="en-US" sz="5400" b="1" i="0" u="none" strike="noStrike" kern="1200" cap="none" spc="300" normalizeH="0" baseline="0" noProof="0" dirty="0">
              <a:ln>
                <a:noFill/>
              </a:ln>
              <a:solidFill>
                <a:srgbClr val="6A6BBF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4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239746-81D5-D166-3DF7-DEFA8D23F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1">
            <a:extLst>
              <a:ext uri="{FF2B5EF4-FFF2-40B4-BE49-F238E27FC236}">
                <a16:creationId xmlns:a16="http://schemas.microsoft.com/office/drawing/2014/main" xmlns="" id="{A578BD8B-37D4-A205-67EA-E90CF4116B4A}"/>
              </a:ext>
            </a:extLst>
          </p:cNvPr>
          <p:cNvSpPr txBox="1"/>
          <p:nvPr/>
        </p:nvSpPr>
        <p:spPr>
          <a:xfrm>
            <a:off x="452452" y="815051"/>
            <a:ext cx="10785070" cy="571432"/>
          </a:xfrm>
          <a:prstGeom prst="rect">
            <a:avLst/>
          </a:prstGeom>
        </p:spPr>
        <p:txBody>
          <a:bodyPr vert="horz" wrap="square" lIns="108706" tIns="54353" rIns="108706" bIns="54353" rtlCol="0" anchor="ctr">
            <a:spAutoFit/>
          </a:bodyPr>
          <a:lstStyle>
            <a:lvl1pPr>
              <a:spcBef>
                <a:spcPct val="0"/>
              </a:spcBef>
              <a:buNone/>
              <a:defRPr sz="4000" b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000" b="1" dirty="0" err="1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Dünyada</a:t>
            </a:r>
            <a:r>
              <a:rPr lang="tr-TR" sz="3000" b="1" dirty="0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b="1" dirty="0" err="1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kanama</a:t>
            </a:r>
            <a:r>
              <a:rPr sz="3000" b="1" dirty="0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bozukluğu </a:t>
            </a:r>
            <a:r>
              <a:rPr sz="3000" b="1" dirty="0" err="1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olan</a:t>
            </a:r>
            <a:r>
              <a:rPr sz="3000" b="1" dirty="0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000" b="1" dirty="0" err="1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hastalar</a:t>
            </a:r>
            <a:r>
              <a:rPr lang="tr-TR" sz="3000" b="1" dirty="0">
                <a:solidFill>
                  <a:srgbClr val="F7964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sz="3000" b="1" dirty="0">
              <a:solidFill>
                <a:srgbClr val="F7964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75">
            <a:extLst>
              <a:ext uri="{FF2B5EF4-FFF2-40B4-BE49-F238E27FC236}">
                <a16:creationId xmlns:a16="http://schemas.microsoft.com/office/drawing/2014/main" xmlns="" id="{7E678F7D-F24B-B1A3-5930-9CE9D2A584B2}"/>
              </a:ext>
            </a:extLst>
          </p:cNvPr>
          <p:cNvSpPr/>
          <p:nvPr/>
        </p:nvSpPr>
        <p:spPr>
          <a:xfrm>
            <a:off x="826156" y="1085405"/>
            <a:ext cx="10539687" cy="4873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0">
            <a:extLst>
              <a:ext uri="{FF2B5EF4-FFF2-40B4-BE49-F238E27FC236}">
                <a16:creationId xmlns:a16="http://schemas.microsoft.com/office/drawing/2014/main" xmlns="" id="{10C4B779-32B1-2C77-3644-9AE8BE014238}"/>
              </a:ext>
            </a:extLst>
          </p:cNvPr>
          <p:cNvSpPr txBox="1"/>
          <p:nvPr/>
        </p:nvSpPr>
        <p:spPr>
          <a:xfrm>
            <a:off x="3988744" y="2519992"/>
            <a:ext cx="3349042" cy="1629809"/>
          </a:xfrm>
          <a:prstGeom prst="rect">
            <a:avLst/>
          </a:prstGeom>
        </p:spPr>
        <p:txBody>
          <a:bodyPr vert="horz" wrap="square" lIns="0" tIns="11677" rIns="0" bIns="0" rtlCol="0">
            <a:spAutoFit/>
          </a:bodyPr>
          <a:lstStyle/>
          <a:p>
            <a:pPr marL="56267" algn="ctr">
              <a:lnSpc>
                <a:spcPts val="6629"/>
              </a:lnSpc>
              <a:spcBef>
                <a:spcPts val="92"/>
              </a:spcBef>
            </a:pPr>
            <a:r>
              <a:rPr sz="5699" b="1" dirty="0">
                <a:solidFill>
                  <a:srgbClr val="053750"/>
                </a:solidFill>
                <a:cs typeface="Arial"/>
              </a:rPr>
              <a:t>315.423</a:t>
            </a:r>
            <a:endParaRPr sz="5699" dirty="0">
              <a:cs typeface="Arial"/>
            </a:endParaRPr>
          </a:p>
          <a:p>
            <a:pPr algn="ctr">
              <a:lnSpc>
                <a:spcPts val="2866"/>
              </a:lnSpc>
            </a:pPr>
            <a:r>
              <a:rPr sz="2599" b="1" dirty="0">
                <a:solidFill>
                  <a:srgbClr val="053750"/>
                </a:solidFill>
                <a:cs typeface="Arial"/>
              </a:rPr>
              <a:t>kanama bozukluğu</a:t>
            </a:r>
            <a:endParaRPr sz="2599" dirty="0">
              <a:cs typeface="Arial"/>
            </a:endParaRPr>
          </a:p>
          <a:p>
            <a:pPr marL="90239" algn="ctr">
              <a:spcBef>
                <a:spcPts val="13"/>
              </a:spcBef>
            </a:pPr>
            <a:r>
              <a:rPr sz="2599" dirty="0">
                <a:solidFill>
                  <a:srgbClr val="053750"/>
                </a:solidFill>
                <a:cs typeface="Arial"/>
              </a:rPr>
              <a:t>olan hasta vardır.</a:t>
            </a:r>
            <a:r>
              <a:rPr sz="2200" baseline="31746" dirty="0">
                <a:solidFill>
                  <a:srgbClr val="053750"/>
                </a:solidFill>
                <a:cs typeface="Arial"/>
              </a:rPr>
              <a:t>1</a:t>
            </a:r>
            <a:r>
              <a:rPr sz="2599" dirty="0">
                <a:solidFill>
                  <a:srgbClr val="053750"/>
                </a:solidFill>
                <a:cs typeface="Arial"/>
              </a:rPr>
              <a:t>*</a:t>
            </a:r>
            <a:endParaRPr sz="2599" dirty="0">
              <a:cs typeface="Arial"/>
            </a:endParaRPr>
          </a:p>
        </p:txBody>
      </p:sp>
      <p:sp>
        <p:nvSpPr>
          <p:cNvPr id="6" name="object 77">
            <a:extLst>
              <a:ext uri="{FF2B5EF4-FFF2-40B4-BE49-F238E27FC236}">
                <a16:creationId xmlns:a16="http://schemas.microsoft.com/office/drawing/2014/main" xmlns="" id="{D7C1112F-70C0-955B-E67E-183F63765AB9}"/>
              </a:ext>
            </a:extLst>
          </p:cNvPr>
          <p:cNvSpPr txBox="1"/>
          <p:nvPr/>
        </p:nvSpPr>
        <p:spPr>
          <a:xfrm>
            <a:off x="8483343" y="1344372"/>
            <a:ext cx="1641256" cy="662140"/>
          </a:xfrm>
          <a:prstGeom prst="rect">
            <a:avLst/>
          </a:prstGeom>
        </p:spPr>
        <p:txBody>
          <a:bodyPr vert="horz" wrap="square" lIns="0" tIns="11677" rIns="0" bIns="0" rtlCol="0">
            <a:spAutoFit/>
          </a:bodyPr>
          <a:lstStyle/>
          <a:p>
            <a:pPr algn="ctr">
              <a:lnSpc>
                <a:spcPts val="3644"/>
              </a:lnSpc>
              <a:spcBef>
                <a:spcPts val="92"/>
              </a:spcBef>
            </a:pPr>
            <a:r>
              <a:rPr sz="3099" b="1" spc="-63" dirty="0">
                <a:solidFill>
                  <a:srgbClr val="053750"/>
                </a:solidFill>
                <a:cs typeface="Arial"/>
              </a:rPr>
              <a:t>31.247</a:t>
            </a:r>
            <a:endParaRPr sz="3099" dirty="0">
              <a:cs typeface="Arial"/>
            </a:endParaRPr>
          </a:p>
          <a:p>
            <a:pPr algn="ctr">
              <a:lnSpc>
                <a:spcPts val="1388"/>
              </a:lnSpc>
            </a:pPr>
            <a:r>
              <a:rPr sz="1600" b="1" dirty="0">
                <a:solidFill>
                  <a:srgbClr val="053750"/>
                </a:solidFill>
                <a:cs typeface="Arial"/>
              </a:rPr>
              <a:t>Hemofili </a:t>
            </a:r>
            <a:r>
              <a:rPr sz="1600" b="1" spc="8" dirty="0">
                <a:solidFill>
                  <a:srgbClr val="053750"/>
                </a:solidFill>
                <a:cs typeface="Arial"/>
              </a:rPr>
              <a:t>B</a:t>
            </a:r>
            <a:r>
              <a:rPr sz="1600" b="1" spc="-21" dirty="0">
                <a:solidFill>
                  <a:srgbClr val="053750"/>
                </a:solidFill>
                <a:cs typeface="Arial"/>
              </a:rPr>
              <a:t> </a:t>
            </a:r>
            <a:r>
              <a:rPr sz="1600" dirty="0">
                <a:solidFill>
                  <a:srgbClr val="053750"/>
                </a:solidFill>
                <a:cs typeface="Arial"/>
              </a:rPr>
              <a:t>hastası.</a:t>
            </a:r>
            <a:r>
              <a:rPr sz="1600" baseline="32679" dirty="0">
                <a:solidFill>
                  <a:srgbClr val="053750"/>
                </a:solidFill>
                <a:cs typeface="Arial"/>
              </a:rPr>
              <a:t>1</a:t>
            </a:r>
            <a:endParaRPr sz="1600" baseline="32679" dirty="0">
              <a:cs typeface="Arial"/>
            </a:endParaRPr>
          </a:p>
        </p:txBody>
      </p:sp>
      <p:sp>
        <p:nvSpPr>
          <p:cNvPr id="7" name="object 76">
            <a:extLst>
              <a:ext uri="{FF2B5EF4-FFF2-40B4-BE49-F238E27FC236}">
                <a16:creationId xmlns:a16="http://schemas.microsoft.com/office/drawing/2014/main" xmlns="" id="{EC97CA1F-C948-BE8E-2703-55372EAF00C5}"/>
              </a:ext>
            </a:extLst>
          </p:cNvPr>
          <p:cNvSpPr txBox="1"/>
          <p:nvPr/>
        </p:nvSpPr>
        <p:spPr>
          <a:xfrm>
            <a:off x="9591764" y="2530033"/>
            <a:ext cx="1645758" cy="865826"/>
          </a:xfrm>
          <a:prstGeom prst="rect">
            <a:avLst/>
          </a:prstGeom>
        </p:spPr>
        <p:txBody>
          <a:bodyPr vert="horz" wrap="square" lIns="0" tIns="121023" rIns="0" bIns="0" rtlCol="0">
            <a:spAutoFit/>
          </a:bodyPr>
          <a:lstStyle/>
          <a:p>
            <a:pPr marL="44589">
              <a:spcBef>
                <a:spcPts val="953"/>
              </a:spcBef>
            </a:pPr>
            <a:r>
              <a:rPr sz="3099" b="1" spc="-13" dirty="0">
                <a:solidFill>
                  <a:srgbClr val="053750"/>
                </a:solidFill>
                <a:cs typeface="Arial"/>
              </a:rPr>
              <a:t>158.225</a:t>
            </a:r>
            <a:endParaRPr sz="3099" dirty="0">
              <a:cs typeface="Arial"/>
            </a:endParaRPr>
          </a:p>
          <a:p>
            <a:pPr marL="31849">
              <a:spcBef>
                <a:spcPts val="384"/>
              </a:spcBef>
            </a:pPr>
            <a:r>
              <a:rPr sz="1400" b="1" spc="8" dirty="0">
                <a:solidFill>
                  <a:srgbClr val="053750"/>
                </a:solidFill>
                <a:cs typeface="Arial"/>
              </a:rPr>
              <a:t>Hemofili </a:t>
            </a:r>
            <a:r>
              <a:rPr sz="1400" b="1" spc="21" dirty="0">
                <a:solidFill>
                  <a:srgbClr val="053750"/>
                </a:solidFill>
                <a:cs typeface="Arial"/>
              </a:rPr>
              <a:t>A</a:t>
            </a:r>
            <a:r>
              <a:rPr sz="1400" b="1" spc="-84" dirty="0">
                <a:solidFill>
                  <a:srgbClr val="053750"/>
                </a:solidFill>
                <a:cs typeface="Arial"/>
              </a:rPr>
              <a:t> </a:t>
            </a:r>
            <a:r>
              <a:rPr sz="1400" spc="8" dirty="0">
                <a:solidFill>
                  <a:srgbClr val="053750"/>
                </a:solidFill>
                <a:cs typeface="Arial"/>
              </a:rPr>
              <a:t>hastası.</a:t>
            </a:r>
            <a:r>
              <a:rPr sz="1400" spc="13" baseline="33333" dirty="0">
                <a:solidFill>
                  <a:srgbClr val="053750"/>
                </a:solidFill>
                <a:cs typeface="Arial"/>
              </a:rPr>
              <a:t>1</a:t>
            </a:r>
            <a:endParaRPr sz="1400" baseline="33333" dirty="0">
              <a:cs typeface="Arial"/>
            </a:endParaRPr>
          </a:p>
        </p:txBody>
      </p:sp>
      <p:sp>
        <p:nvSpPr>
          <p:cNvPr id="8" name="object 79">
            <a:extLst>
              <a:ext uri="{FF2B5EF4-FFF2-40B4-BE49-F238E27FC236}">
                <a16:creationId xmlns:a16="http://schemas.microsoft.com/office/drawing/2014/main" xmlns="" id="{66841349-F316-8260-6DCE-8C60F2CDFDBB}"/>
              </a:ext>
            </a:extLst>
          </p:cNvPr>
          <p:cNvSpPr txBox="1"/>
          <p:nvPr/>
        </p:nvSpPr>
        <p:spPr>
          <a:xfrm>
            <a:off x="9180374" y="4149801"/>
            <a:ext cx="2185469" cy="1082254"/>
          </a:xfrm>
          <a:prstGeom prst="rect">
            <a:avLst/>
          </a:prstGeom>
        </p:spPr>
        <p:txBody>
          <a:bodyPr vert="horz" wrap="square" lIns="0" tIns="91829" rIns="0" bIns="0" rtlCol="0">
            <a:spAutoFit/>
          </a:bodyPr>
          <a:lstStyle/>
          <a:p>
            <a:pPr algn="ctr">
              <a:spcBef>
                <a:spcPts val="723"/>
              </a:spcBef>
            </a:pPr>
            <a:r>
              <a:rPr sz="3099" b="1" spc="-33" dirty="0">
                <a:solidFill>
                  <a:srgbClr val="053750"/>
                </a:solidFill>
                <a:cs typeface="Arial"/>
              </a:rPr>
              <a:t>76.144</a:t>
            </a:r>
            <a:endParaRPr sz="3099" dirty="0">
              <a:cs typeface="Arial"/>
            </a:endParaRPr>
          </a:p>
          <a:p>
            <a:pPr marL="31318" marR="25479" algn="ctr">
              <a:lnSpc>
                <a:spcPct val="115999"/>
              </a:lnSpc>
              <a:spcBef>
                <a:spcPts val="88"/>
              </a:spcBef>
            </a:pPr>
            <a:r>
              <a:rPr sz="1400" b="1" spc="4" dirty="0">
                <a:solidFill>
                  <a:srgbClr val="053750"/>
                </a:solidFill>
                <a:cs typeface="Arial"/>
              </a:rPr>
              <a:t>von </a:t>
            </a:r>
            <a:r>
              <a:rPr sz="1400" b="1" spc="8" dirty="0">
                <a:solidFill>
                  <a:srgbClr val="053750"/>
                </a:solidFill>
                <a:cs typeface="Arial"/>
              </a:rPr>
              <a:t>Willebrand</a:t>
            </a:r>
            <a:r>
              <a:rPr sz="1400" b="1" spc="-117" dirty="0">
                <a:solidFill>
                  <a:srgbClr val="053750"/>
                </a:solidFill>
                <a:cs typeface="Arial"/>
              </a:rPr>
              <a:t> </a:t>
            </a:r>
            <a:r>
              <a:rPr sz="1400" b="1" spc="13" dirty="0">
                <a:solidFill>
                  <a:srgbClr val="053750"/>
                </a:solidFill>
                <a:cs typeface="Arial"/>
              </a:rPr>
              <a:t>Hastalığı  olan</a:t>
            </a:r>
            <a:r>
              <a:rPr sz="1400" b="1" dirty="0">
                <a:solidFill>
                  <a:srgbClr val="053750"/>
                </a:solidFill>
                <a:cs typeface="Arial"/>
              </a:rPr>
              <a:t> </a:t>
            </a:r>
            <a:r>
              <a:rPr sz="1400" b="1" spc="8" dirty="0">
                <a:solidFill>
                  <a:srgbClr val="053750"/>
                </a:solidFill>
                <a:cs typeface="Arial"/>
              </a:rPr>
              <a:t>kişiler</a:t>
            </a:r>
            <a:r>
              <a:rPr sz="1400" b="1" spc="13" baseline="33333" dirty="0">
                <a:solidFill>
                  <a:srgbClr val="053750"/>
                </a:solidFill>
                <a:cs typeface="Arial"/>
              </a:rPr>
              <a:t>1</a:t>
            </a:r>
            <a:endParaRPr sz="1400" baseline="33333" dirty="0">
              <a:cs typeface="Arial"/>
            </a:endParaRPr>
          </a:p>
        </p:txBody>
      </p:sp>
      <p:sp>
        <p:nvSpPr>
          <p:cNvPr id="9" name="object 78">
            <a:extLst>
              <a:ext uri="{FF2B5EF4-FFF2-40B4-BE49-F238E27FC236}">
                <a16:creationId xmlns:a16="http://schemas.microsoft.com/office/drawing/2014/main" xmlns="" id="{800F032D-FFA2-76BD-BAFB-E3841E940600}"/>
              </a:ext>
            </a:extLst>
          </p:cNvPr>
          <p:cNvSpPr txBox="1"/>
          <p:nvPr/>
        </p:nvSpPr>
        <p:spPr>
          <a:xfrm>
            <a:off x="8097998" y="5472605"/>
            <a:ext cx="2026601" cy="974771"/>
          </a:xfrm>
          <a:prstGeom prst="rect">
            <a:avLst/>
          </a:prstGeom>
        </p:spPr>
        <p:txBody>
          <a:bodyPr vert="horz" wrap="square" lIns="0" tIns="40872" rIns="0" bIns="0" rtlCol="0">
            <a:spAutoFit/>
          </a:bodyPr>
          <a:lstStyle/>
          <a:p>
            <a:pPr algn="ctr">
              <a:spcBef>
                <a:spcPts val="322"/>
              </a:spcBef>
            </a:pPr>
            <a:r>
              <a:rPr sz="3099" b="1" dirty="0">
                <a:solidFill>
                  <a:srgbClr val="053750"/>
                </a:solidFill>
                <a:cs typeface="Arial"/>
              </a:rPr>
              <a:t>42.573</a:t>
            </a:r>
            <a:endParaRPr sz="3099" dirty="0">
              <a:cs typeface="Arial"/>
            </a:endParaRPr>
          </a:p>
          <a:p>
            <a:pPr marL="31318" marR="25479" indent="-531" algn="ctr">
              <a:lnSpc>
                <a:spcPct val="102899"/>
              </a:lnSpc>
              <a:spcBef>
                <a:spcPts val="92"/>
              </a:spcBef>
            </a:pPr>
            <a:r>
              <a:rPr sz="1400" b="1" spc="13" dirty="0">
                <a:solidFill>
                  <a:srgbClr val="053750"/>
                </a:solidFill>
                <a:cs typeface="Arial"/>
              </a:rPr>
              <a:t>Diğer </a:t>
            </a:r>
            <a:r>
              <a:rPr sz="1400" b="1" spc="17" dirty="0">
                <a:solidFill>
                  <a:srgbClr val="053750"/>
                </a:solidFill>
                <a:cs typeface="Arial"/>
              </a:rPr>
              <a:t>kanama  bozukluğu </a:t>
            </a:r>
            <a:r>
              <a:rPr sz="1400" b="1" spc="13" dirty="0">
                <a:solidFill>
                  <a:srgbClr val="053750"/>
                </a:solidFill>
                <a:cs typeface="Arial"/>
              </a:rPr>
              <a:t>olan</a:t>
            </a:r>
            <a:r>
              <a:rPr sz="1400" b="1" spc="-50" dirty="0">
                <a:solidFill>
                  <a:srgbClr val="053750"/>
                </a:solidFill>
                <a:cs typeface="Arial"/>
              </a:rPr>
              <a:t> </a:t>
            </a:r>
            <a:r>
              <a:rPr sz="1400" b="1" spc="8" dirty="0">
                <a:solidFill>
                  <a:srgbClr val="053750"/>
                </a:solidFill>
                <a:cs typeface="Arial"/>
              </a:rPr>
              <a:t>kişiler</a:t>
            </a:r>
            <a:r>
              <a:rPr sz="1400" b="1" spc="13" baseline="33333" dirty="0">
                <a:solidFill>
                  <a:srgbClr val="053750"/>
                </a:solidFill>
                <a:cs typeface="Arial"/>
              </a:rPr>
              <a:t>1</a:t>
            </a:r>
            <a:endParaRPr sz="1400" baseline="33333" dirty="0">
              <a:cs typeface="Arial"/>
            </a:endParaRPr>
          </a:p>
        </p:txBody>
      </p:sp>
      <p:sp>
        <p:nvSpPr>
          <p:cNvPr id="10" name="object 81">
            <a:extLst>
              <a:ext uri="{FF2B5EF4-FFF2-40B4-BE49-F238E27FC236}">
                <a16:creationId xmlns:a16="http://schemas.microsoft.com/office/drawing/2014/main" xmlns="" id="{8E1D9C56-1EFF-0909-E6B1-BC394681AE9D}"/>
              </a:ext>
            </a:extLst>
          </p:cNvPr>
          <p:cNvSpPr txBox="1"/>
          <p:nvPr/>
        </p:nvSpPr>
        <p:spPr>
          <a:xfrm>
            <a:off x="3045559" y="6459223"/>
            <a:ext cx="5866536" cy="269765"/>
          </a:xfrm>
          <a:prstGeom prst="rect">
            <a:avLst/>
          </a:prstGeom>
        </p:spPr>
        <p:txBody>
          <a:bodyPr vert="horz" wrap="square" lIns="0" tIns="10616" rIns="0" bIns="0" rtlCol="0">
            <a:spAutoFit/>
          </a:bodyPr>
          <a:lstStyle/>
          <a:p>
            <a:pPr marL="182066" indent="-171450" algn="ctr">
              <a:spcBef>
                <a:spcPts val="84"/>
              </a:spcBef>
              <a:buFont typeface="Arial" panose="020B0604020202020204" pitchFamily="34" charset="0"/>
              <a:buChar char="•"/>
            </a:pPr>
            <a:r>
              <a:rPr sz="800" dirty="0">
                <a:solidFill>
                  <a:srgbClr val="1D1D1B"/>
                </a:solidFill>
                <a:cs typeface="Arial"/>
              </a:rPr>
              <a:t>WFH </a:t>
            </a:r>
            <a:r>
              <a:rPr sz="800" spc="-8" dirty="0">
                <a:solidFill>
                  <a:srgbClr val="1D1D1B"/>
                </a:solidFill>
                <a:cs typeface="Arial"/>
              </a:rPr>
              <a:t>(Dünya </a:t>
            </a:r>
            <a:r>
              <a:rPr sz="800" spc="-4" dirty="0">
                <a:solidFill>
                  <a:srgbClr val="1D1D1B"/>
                </a:solidFill>
                <a:cs typeface="Arial"/>
              </a:rPr>
              <a:t>Hemofili </a:t>
            </a:r>
            <a:r>
              <a:rPr sz="800" spc="-8" dirty="0">
                <a:solidFill>
                  <a:srgbClr val="1D1D1B"/>
                </a:solidFill>
                <a:cs typeface="Arial"/>
              </a:rPr>
              <a:t>Federasyonu) </a:t>
            </a:r>
            <a:r>
              <a:rPr sz="800" spc="-21" dirty="0">
                <a:solidFill>
                  <a:srgbClr val="1D1D1B"/>
                </a:solidFill>
                <a:cs typeface="Arial"/>
              </a:rPr>
              <a:t>2017 </a:t>
            </a:r>
            <a:r>
              <a:rPr sz="800" spc="-4" dirty="0">
                <a:solidFill>
                  <a:srgbClr val="1D1D1B"/>
                </a:solidFill>
                <a:cs typeface="Arial"/>
              </a:rPr>
              <a:t>verileri; </a:t>
            </a:r>
            <a:r>
              <a:rPr sz="800" spc="-8" dirty="0">
                <a:solidFill>
                  <a:srgbClr val="1D1D1B"/>
                </a:solidFill>
                <a:cs typeface="Arial"/>
              </a:rPr>
              <a:t>dünya </a:t>
            </a:r>
            <a:r>
              <a:rPr sz="800" spc="-4" dirty="0">
                <a:solidFill>
                  <a:srgbClr val="1D1D1B"/>
                </a:solidFill>
                <a:cs typeface="Arial"/>
              </a:rPr>
              <a:t>popülasyonunun %91’ini </a:t>
            </a:r>
            <a:r>
              <a:rPr sz="800" spc="-4" dirty="0" err="1">
                <a:solidFill>
                  <a:srgbClr val="1D1D1B"/>
                </a:solidFill>
                <a:cs typeface="Arial"/>
              </a:rPr>
              <a:t>içermektedir</a:t>
            </a:r>
            <a:r>
              <a:rPr sz="800" spc="-4" dirty="0">
                <a:solidFill>
                  <a:srgbClr val="1D1D1B"/>
                </a:solidFill>
                <a:cs typeface="Arial"/>
              </a:rPr>
              <a:t>.</a:t>
            </a:r>
            <a:endParaRPr lang="tr-TR" sz="800" spc="-4" dirty="0">
              <a:solidFill>
                <a:srgbClr val="1D1D1B"/>
              </a:solidFill>
              <a:cs typeface="Arial"/>
            </a:endParaRPr>
          </a:p>
          <a:p>
            <a:pPr marL="182066" indent="-171450" algn="ctr">
              <a:spcBef>
                <a:spcPts val="84"/>
              </a:spcBef>
              <a:buFont typeface="Arial" panose="020B0604020202020204" pitchFamily="34" charset="0"/>
              <a:buChar char="•"/>
            </a:pPr>
            <a:r>
              <a:rPr sz="800" spc="-4" dirty="0">
                <a:solidFill>
                  <a:srgbClr val="1D1D1B"/>
                </a:solidFill>
                <a:cs typeface="Arial"/>
              </a:rPr>
              <a:t> </a:t>
            </a:r>
            <a:r>
              <a:rPr sz="800" spc="-38" dirty="0">
                <a:solidFill>
                  <a:srgbClr val="1D1D1B"/>
                </a:solidFill>
                <a:cs typeface="Arial"/>
              </a:rPr>
              <a:t>116 </a:t>
            </a:r>
            <a:r>
              <a:rPr sz="800" spc="-4" dirty="0">
                <a:solidFill>
                  <a:srgbClr val="1D1D1B"/>
                </a:solidFill>
                <a:cs typeface="Arial"/>
              </a:rPr>
              <a:t>ülkenin verileri </a:t>
            </a:r>
            <a:r>
              <a:rPr sz="800" spc="-8" dirty="0">
                <a:solidFill>
                  <a:srgbClr val="1D1D1B"/>
                </a:solidFill>
                <a:cs typeface="Arial"/>
              </a:rPr>
              <a:t>yer</a:t>
            </a:r>
            <a:r>
              <a:rPr sz="800" spc="146" dirty="0">
                <a:solidFill>
                  <a:srgbClr val="1D1D1B"/>
                </a:solidFill>
                <a:cs typeface="Arial"/>
              </a:rPr>
              <a:t> </a:t>
            </a:r>
            <a:r>
              <a:rPr sz="800" spc="-4" dirty="0">
                <a:solidFill>
                  <a:srgbClr val="1D1D1B"/>
                </a:solidFill>
                <a:cs typeface="Arial"/>
              </a:rPr>
              <a:t>almaktadır.</a:t>
            </a:r>
            <a:endParaRPr sz="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57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7D3361BA-AEE9-7BF2-9E54-01A9D2212F6F}"/>
              </a:ext>
            </a:extLst>
          </p:cNvPr>
          <p:cNvSpPr txBox="1"/>
          <p:nvPr/>
        </p:nvSpPr>
        <p:spPr>
          <a:xfrm>
            <a:off x="426618" y="952318"/>
            <a:ext cx="1081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Mayıs 2007- Ekim 2010 arasında gerçekleştirilen, ABD Kanada ve Avrupa’dan 18 ülkenin dahil olduğu çok merkezli çalışma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F5B5144-4C25-42BF-663F-BA536CBB07B6}"/>
              </a:ext>
            </a:extLst>
          </p:cNvPr>
          <p:cNvSpPr txBox="1"/>
          <p:nvPr/>
        </p:nvSpPr>
        <p:spPr>
          <a:xfrm>
            <a:off x="357971" y="6238654"/>
            <a:ext cx="11046465" cy="22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Valentino, L. A., et al. "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Multicentre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randomized, open‐label study of on‐demand treatment with two prophylaxis regimens of recombinant coagulation factor IX in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 subjects." 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20.3 (2014): 398-406.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xmlns="" id="{C32E8618-CF02-6F85-49BB-B528A6984E68}"/>
              </a:ext>
            </a:extLst>
          </p:cNvPr>
          <p:cNvSpPr txBox="1"/>
          <p:nvPr/>
        </p:nvSpPr>
        <p:spPr>
          <a:xfrm>
            <a:off x="525127" y="2596733"/>
            <a:ext cx="264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Dahil Etme Kriterleri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xmlns="" id="{86E97D41-3D44-2106-BB43-C94AE93BA57D}"/>
              </a:ext>
            </a:extLst>
          </p:cNvPr>
          <p:cNvSpPr txBox="1"/>
          <p:nvPr/>
        </p:nvSpPr>
        <p:spPr>
          <a:xfrm>
            <a:off x="4523098" y="2304345"/>
            <a:ext cx="750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08A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6-65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aralığında FIX: C ≤ %2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08A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yıl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içerisinde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öyküsü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(≥6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hemartroz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xmlns="" id="{A84487D9-B8B6-213E-3630-0ABCF597C51F}"/>
              </a:ext>
            </a:extLst>
          </p:cNvPr>
          <p:cNvSpPr txBox="1"/>
          <p:nvPr/>
        </p:nvSpPr>
        <p:spPr>
          <a:xfrm>
            <a:off x="426618" y="4145753"/>
            <a:ext cx="2286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Dışlama Kriterleri</a:t>
            </a:r>
          </a:p>
        </p:txBody>
      </p:sp>
      <p:sp>
        <p:nvSpPr>
          <p:cNvPr id="86" name="TextBox 4">
            <a:extLst>
              <a:ext uri="{FF2B5EF4-FFF2-40B4-BE49-F238E27FC236}">
                <a16:creationId xmlns:a16="http://schemas.microsoft.com/office/drawing/2014/main" xmlns="" id="{2976B1A1-D4DB-9888-809F-189433563319}"/>
              </a:ext>
            </a:extLst>
          </p:cNvPr>
          <p:cNvSpPr txBox="1"/>
          <p:nvPr/>
        </p:nvSpPr>
        <p:spPr>
          <a:xfrm>
            <a:off x="3630261" y="3748705"/>
            <a:ext cx="7683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profilaksisi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İnhibitör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öyküsü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 CD4&lt;200 ꙡl-1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olması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Karaciğer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Böbrek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yetmezliği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varlığı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&lt;150000 ꙡl-1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PT’nin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sınırdan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1,5 kat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yüksek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olması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Hemofili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dışında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bozukluğu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olması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Eşlik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eden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inflamatuar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hastalık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varlığı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Planlanmış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majör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cerrahi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girişim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66">
            <a:extLst>
              <a:ext uri="{FF2B5EF4-FFF2-40B4-BE49-F238E27FC236}">
                <a16:creationId xmlns:a16="http://schemas.microsoft.com/office/drawing/2014/main" xmlns="" id="{D2DDA1D9-9BC1-4439-C890-CD20D5FE9F62}"/>
              </a:ext>
            </a:extLst>
          </p:cNvPr>
          <p:cNvSpPr/>
          <p:nvPr/>
        </p:nvSpPr>
        <p:spPr>
          <a:xfrm flipH="1" flipV="1">
            <a:off x="593773" y="2660212"/>
            <a:ext cx="3771935" cy="338553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66">
            <a:extLst>
              <a:ext uri="{FF2B5EF4-FFF2-40B4-BE49-F238E27FC236}">
                <a16:creationId xmlns:a16="http://schemas.microsoft.com/office/drawing/2014/main" xmlns="" id="{B143CA1A-C58A-80EE-53ED-4F67C025046D}"/>
              </a:ext>
            </a:extLst>
          </p:cNvPr>
          <p:cNvSpPr/>
          <p:nvPr/>
        </p:nvSpPr>
        <p:spPr>
          <a:xfrm flipH="1" flipV="1">
            <a:off x="525127" y="4305197"/>
            <a:ext cx="2871820" cy="224966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3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69E0F9C-D36B-511F-77FC-9CF7C3C0B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901" y="2076975"/>
            <a:ext cx="5355405" cy="300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F71E31-9615-9B46-C607-A012828971CB}"/>
              </a:ext>
            </a:extLst>
          </p:cNvPr>
          <p:cNvSpPr txBox="1"/>
          <p:nvPr/>
        </p:nvSpPr>
        <p:spPr>
          <a:xfrm>
            <a:off x="516644" y="6236132"/>
            <a:ext cx="8578512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Valentino, L. A., et al. "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Multicentre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randomized, open‐label study of on‐demand treatment with two prophylaxis regimens of recombinant coagulation factor IX in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 subjects."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20.3 (2014): 398-406.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5E5035F9-0963-3170-50D4-2CA8D93021BA}"/>
              </a:ext>
            </a:extLst>
          </p:cNvPr>
          <p:cNvSpPr txBox="1"/>
          <p:nvPr/>
        </p:nvSpPr>
        <p:spPr>
          <a:xfrm>
            <a:off x="516644" y="952401"/>
            <a:ext cx="80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Çalışma Dizaynı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AC37052-D9F6-7811-A6CB-CD3C1BB5D433}"/>
              </a:ext>
            </a:extLst>
          </p:cNvPr>
          <p:cNvSpPr txBox="1">
            <a:spLocks/>
          </p:cNvSpPr>
          <p:nvPr/>
        </p:nvSpPr>
        <p:spPr>
          <a:xfrm>
            <a:off x="516644" y="1475621"/>
            <a:ext cx="6842518" cy="43586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1.Period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16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boyunca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anında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tedavisi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2.Period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boyunca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hastaların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kısmı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kez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IU/kg,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diğer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kısmı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kez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 IU/kg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3.Period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boyunca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anında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tedavisi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4.Period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boyunca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hastaların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kısmı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kez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IU/kg,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diğer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kısmı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kez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 IU/kg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(2.periodun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tersi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olacak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şekilde)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3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46915D2-D76D-CF62-4FD0-EE627779D8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8"/>
          <a:stretch/>
        </p:blipFill>
        <p:spPr>
          <a:xfrm>
            <a:off x="7122160" y="1798422"/>
            <a:ext cx="4531147" cy="35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F71E31-9615-9B46-C607-A012828971CB}"/>
              </a:ext>
            </a:extLst>
          </p:cNvPr>
          <p:cNvSpPr txBox="1"/>
          <p:nvPr/>
        </p:nvSpPr>
        <p:spPr>
          <a:xfrm>
            <a:off x="516644" y="6236132"/>
            <a:ext cx="8578512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Valentino, L. A., et al. "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Multicentre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randomized, open‐label study of on‐demand treatment with two prophylaxis regimens of recombinant coagulation factor IX in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 subjects."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20.3 (2014): 398-406.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5E5035F9-0963-3170-50D4-2CA8D93021BA}"/>
              </a:ext>
            </a:extLst>
          </p:cNvPr>
          <p:cNvSpPr txBox="1"/>
          <p:nvPr/>
        </p:nvSpPr>
        <p:spPr>
          <a:xfrm>
            <a:off x="516644" y="952401"/>
            <a:ext cx="80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AC37052-D9F6-7811-A6CB-CD3C1BB5D433}"/>
              </a:ext>
            </a:extLst>
          </p:cNvPr>
          <p:cNvSpPr txBox="1">
            <a:spLocks/>
          </p:cNvSpPr>
          <p:nvPr/>
        </p:nvSpPr>
        <p:spPr>
          <a:xfrm>
            <a:off x="516644" y="2271970"/>
            <a:ext cx="6605516" cy="23140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Çalışmaya 50 hasta ile başlanıyor fakat 4’ü hasta uyumsuzluğundan kaynaklanmak üzere 9 hasta çalışma dışı bırakılıyor.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Çalışmaya dahil edilen hastaların yaş ortalaması 27,7, çalışma öncesinde %84’ünde hedef eklem, %80’inde ise </a:t>
            </a:r>
            <a:r>
              <a:rPr kumimoji="0" lang="tr-T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hemofilik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artropati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geliştiği bildiriliyor.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7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F71E31-9615-9B46-C607-A012828971CB}"/>
              </a:ext>
            </a:extLst>
          </p:cNvPr>
          <p:cNvSpPr txBox="1"/>
          <p:nvPr/>
        </p:nvSpPr>
        <p:spPr>
          <a:xfrm>
            <a:off x="516644" y="6236132"/>
            <a:ext cx="8578512" cy="36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Valentino, L. A., et al. "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Multicentre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randomized, open‐label study of on‐demand treatment with two prophylaxis regimens of recombinant coagulation factor IX in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 subjects."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20.3 (2014): 398-406.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5E5035F9-0963-3170-50D4-2CA8D93021BA}"/>
              </a:ext>
            </a:extLst>
          </p:cNvPr>
          <p:cNvSpPr txBox="1"/>
          <p:nvPr/>
        </p:nvSpPr>
        <p:spPr>
          <a:xfrm>
            <a:off x="516644" y="952401"/>
            <a:ext cx="80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AC37052-D9F6-7811-A6CB-CD3C1BB5D433}"/>
              </a:ext>
            </a:extLst>
          </p:cNvPr>
          <p:cNvSpPr txBox="1">
            <a:spLocks/>
          </p:cNvSpPr>
          <p:nvPr/>
        </p:nvSpPr>
        <p:spPr>
          <a:xfrm>
            <a:off x="791309" y="4894006"/>
            <a:ext cx="10882876" cy="1126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 anında tedavi ile kıyaslandığında profilaktik tedavide </a:t>
            </a:r>
            <a:r>
              <a:rPr kumimoji="0" lang="tr-TR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ABR’nin</a:t>
            </a:r>
            <a:r>
              <a:rPr kumimoji="0" lang="tr-T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anlamlı ölçüde daha düşük olduğu izleniyor.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Haftada 2 kez 50 IU/kg ile haftada bir kez 100 IU/kg profilaksi rejimleri arasında ABR açısından anlamlı fark izlenmiyor. </a:t>
            </a:r>
          </a:p>
        </p:txBody>
      </p:sp>
      <p:pic>
        <p:nvPicPr>
          <p:cNvPr id="4" name="Resim 3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99854A75-983A-6A37-FF23-D3ED0DDDA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586" y="1438874"/>
            <a:ext cx="8380828" cy="3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0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7D3361BA-AEE9-7BF2-9E54-01A9D2212F6F}"/>
              </a:ext>
            </a:extLst>
          </p:cNvPr>
          <p:cNvSpPr txBox="1"/>
          <p:nvPr/>
        </p:nvSpPr>
        <p:spPr>
          <a:xfrm>
            <a:off x="426618" y="952318"/>
            <a:ext cx="10818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Eylül 2011-Nisan 2014 arasında gerçekleştirilen, Asya Kanada ve Avrupa’dan 17 ülkenin dahil olduğu çok merkezli çalışma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Toplam 25 hasta inceleniyor.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F5B5144-4C25-42BF-663F-BA536CBB07B6}"/>
              </a:ext>
            </a:extLst>
          </p:cNvPr>
          <p:cNvSpPr txBox="1"/>
          <p:nvPr/>
        </p:nvSpPr>
        <p:spPr>
          <a:xfrm>
            <a:off x="357971" y="6238654"/>
            <a:ext cx="11046465" cy="22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Kavakli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K., et al. "Once‐weekly prophylactic treatment vs. on‐demand treatment with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nonacog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alfa in patients with moderately severe to severe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B." 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22.3 (2016): 381-388.</a:t>
            </a:r>
          </a:p>
        </p:txBody>
      </p:sp>
      <p:sp>
        <p:nvSpPr>
          <p:cNvPr id="45" name="TextBox 3">
            <a:extLst>
              <a:ext uri="{FF2B5EF4-FFF2-40B4-BE49-F238E27FC236}">
                <a16:creationId xmlns:a16="http://schemas.microsoft.com/office/drawing/2014/main" xmlns="" id="{C32E8618-CF02-6F85-49BB-B528A6984E68}"/>
              </a:ext>
            </a:extLst>
          </p:cNvPr>
          <p:cNvSpPr txBox="1"/>
          <p:nvPr/>
        </p:nvSpPr>
        <p:spPr>
          <a:xfrm>
            <a:off x="525127" y="2596733"/>
            <a:ext cx="26468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Dahil Etme Kriterleri</a:t>
            </a:r>
          </a:p>
        </p:txBody>
      </p:sp>
      <p:sp>
        <p:nvSpPr>
          <p:cNvPr id="46" name="TextBox 4">
            <a:extLst>
              <a:ext uri="{FF2B5EF4-FFF2-40B4-BE49-F238E27FC236}">
                <a16:creationId xmlns:a16="http://schemas.microsoft.com/office/drawing/2014/main" xmlns="" id="{86E97D41-3D44-2106-BB43-C94AE93BA57D}"/>
              </a:ext>
            </a:extLst>
          </p:cNvPr>
          <p:cNvSpPr txBox="1"/>
          <p:nvPr/>
        </p:nvSpPr>
        <p:spPr>
          <a:xfrm>
            <a:off x="4523098" y="2304345"/>
            <a:ext cx="750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08A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12-65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aralığında FIX: C ≤ %2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08A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ED≥100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C08A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1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yıl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içerisinde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öyküsü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(≥6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hemartroz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5" name="TextBox 3">
            <a:extLst>
              <a:ext uri="{FF2B5EF4-FFF2-40B4-BE49-F238E27FC236}">
                <a16:creationId xmlns:a16="http://schemas.microsoft.com/office/drawing/2014/main" xmlns="" id="{A84487D9-B8B6-213E-3630-0ABCF597C51F}"/>
              </a:ext>
            </a:extLst>
          </p:cNvPr>
          <p:cNvSpPr txBox="1"/>
          <p:nvPr/>
        </p:nvSpPr>
        <p:spPr>
          <a:xfrm>
            <a:off x="426618" y="4145753"/>
            <a:ext cx="2286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Dışlama Kriterleri</a:t>
            </a:r>
          </a:p>
        </p:txBody>
      </p:sp>
      <p:sp>
        <p:nvSpPr>
          <p:cNvPr id="86" name="TextBox 4">
            <a:extLst>
              <a:ext uri="{FF2B5EF4-FFF2-40B4-BE49-F238E27FC236}">
                <a16:creationId xmlns:a16="http://schemas.microsoft.com/office/drawing/2014/main" xmlns="" id="{2976B1A1-D4DB-9888-809F-189433563319}"/>
              </a:ext>
            </a:extLst>
          </p:cNvPr>
          <p:cNvSpPr txBox="1"/>
          <p:nvPr/>
        </p:nvSpPr>
        <p:spPr>
          <a:xfrm>
            <a:off x="3720688" y="3899531"/>
            <a:ext cx="76837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yıl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içerisinde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FIX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profilaksisi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İnhibitör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öyküsü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 3 ay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içerisinde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majör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ortopedik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cerrahi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öyküsü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&lt;100000 ꙡL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PT’nin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normal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sınırdan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1,5 kat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yüksek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olması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66">
            <a:extLst>
              <a:ext uri="{FF2B5EF4-FFF2-40B4-BE49-F238E27FC236}">
                <a16:creationId xmlns:a16="http://schemas.microsoft.com/office/drawing/2014/main" xmlns="" id="{D2DDA1D9-9BC1-4439-C890-CD20D5FE9F62}"/>
              </a:ext>
            </a:extLst>
          </p:cNvPr>
          <p:cNvSpPr/>
          <p:nvPr/>
        </p:nvSpPr>
        <p:spPr>
          <a:xfrm flipH="1" flipV="1">
            <a:off x="593773" y="2660212"/>
            <a:ext cx="3771935" cy="338553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accent2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: Shape 66">
            <a:extLst>
              <a:ext uri="{FF2B5EF4-FFF2-40B4-BE49-F238E27FC236}">
                <a16:creationId xmlns:a16="http://schemas.microsoft.com/office/drawing/2014/main" xmlns="" id="{B143CA1A-C58A-80EE-53ED-4F67C025046D}"/>
              </a:ext>
            </a:extLst>
          </p:cNvPr>
          <p:cNvSpPr/>
          <p:nvPr/>
        </p:nvSpPr>
        <p:spPr>
          <a:xfrm flipH="1" flipV="1">
            <a:off x="525127" y="4305197"/>
            <a:ext cx="2871820" cy="224966"/>
          </a:xfrm>
          <a:custGeom>
            <a:avLst/>
            <a:gdLst>
              <a:gd name="connsiteX0" fmla="*/ 2006600 w 2006600"/>
              <a:gd name="connsiteY0" fmla="*/ 0 h 990600"/>
              <a:gd name="connsiteX1" fmla="*/ 800100 w 2006600"/>
              <a:gd name="connsiteY1" fmla="*/ 0 h 990600"/>
              <a:gd name="connsiteX2" fmla="*/ 0 w 2006600"/>
              <a:gd name="connsiteY2" fmla="*/ 990600 h 990600"/>
              <a:gd name="connsiteX0" fmla="*/ 1491397 w 1491397"/>
              <a:gd name="connsiteY0" fmla="*/ 0 h 355979"/>
              <a:gd name="connsiteX1" fmla="*/ 284897 w 1491397"/>
              <a:gd name="connsiteY1" fmla="*/ 0 h 355979"/>
              <a:gd name="connsiteX2" fmla="*/ 0 w 1491397"/>
              <a:gd name="connsiteY2" fmla="*/ 355979 h 355979"/>
              <a:gd name="connsiteX0" fmla="*/ 1428022 w 1428022"/>
              <a:gd name="connsiteY0" fmla="*/ 0 h 274498"/>
              <a:gd name="connsiteX1" fmla="*/ 221522 w 1428022"/>
              <a:gd name="connsiteY1" fmla="*/ 0 h 274498"/>
              <a:gd name="connsiteX2" fmla="*/ 0 w 1428022"/>
              <a:gd name="connsiteY2" fmla="*/ 274498 h 274498"/>
              <a:gd name="connsiteX0" fmla="*/ 1538635 w 1538635"/>
              <a:gd name="connsiteY0" fmla="*/ 0 h 186008"/>
              <a:gd name="connsiteX1" fmla="*/ 332135 w 1538635"/>
              <a:gd name="connsiteY1" fmla="*/ 0 h 186008"/>
              <a:gd name="connsiteX2" fmla="*/ 0 w 1538635"/>
              <a:gd name="connsiteY2" fmla="*/ 186008 h 186008"/>
              <a:gd name="connsiteX0" fmla="*/ 1476851 w 1476851"/>
              <a:gd name="connsiteY0" fmla="*/ 0 h 173651"/>
              <a:gd name="connsiteX1" fmla="*/ 270351 w 1476851"/>
              <a:gd name="connsiteY1" fmla="*/ 0 h 173651"/>
              <a:gd name="connsiteX2" fmla="*/ 0 w 1476851"/>
              <a:gd name="connsiteY2" fmla="*/ 173651 h 173651"/>
              <a:gd name="connsiteX0" fmla="*/ 1537208 w 1537208"/>
              <a:gd name="connsiteY0" fmla="*/ 0 h 185722"/>
              <a:gd name="connsiteX1" fmla="*/ 330708 w 1537208"/>
              <a:gd name="connsiteY1" fmla="*/ 0 h 185722"/>
              <a:gd name="connsiteX2" fmla="*/ 0 w 1537208"/>
              <a:gd name="connsiteY2" fmla="*/ 185722 h 1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208" h="185722">
                <a:moveTo>
                  <a:pt x="1537208" y="0"/>
                </a:moveTo>
                <a:lnTo>
                  <a:pt x="330708" y="0"/>
                </a:lnTo>
                <a:lnTo>
                  <a:pt x="0" y="185722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  <a:prstDash val="sysDash"/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1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F71E31-9615-9B46-C607-A012828971CB}"/>
              </a:ext>
            </a:extLst>
          </p:cNvPr>
          <p:cNvSpPr txBox="1"/>
          <p:nvPr/>
        </p:nvSpPr>
        <p:spPr>
          <a:xfrm>
            <a:off x="516644" y="6236132"/>
            <a:ext cx="8800076" cy="22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Kavakli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K., et al. "Once‐weekly prophylactic treatment vs. on‐demand treatment with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nonacog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alfa in patients with moderately severe to severe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B."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22.3 (2016): 381-388.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5E5035F9-0963-3170-50D4-2CA8D93021BA}"/>
              </a:ext>
            </a:extLst>
          </p:cNvPr>
          <p:cNvSpPr txBox="1"/>
          <p:nvPr/>
        </p:nvSpPr>
        <p:spPr>
          <a:xfrm>
            <a:off x="516644" y="952401"/>
            <a:ext cx="80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Çalışma Dizaynı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AC37052-D9F6-7811-A6CB-CD3C1BB5D433}"/>
              </a:ext>
            </a:extLst>
          </p:cNvPr>
          <p:cNvSpPr txBox="1">
            <a:spLocks/>
          </p:cNvSpPr>
          <p:nvPr/>
        </p:nvSpPr>
        <p:spPr>
          <a:xfrm>
            <a:off x="516644" y="1333381"/>
            <a:ext cx="9094716" cy="14402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haftalık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izlemi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takiben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26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anında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akabinde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boyunca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haftada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olacak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şekilde 100 IU/kg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dozdan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profilaksisi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alıyor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3B3EA1F9-A949-02E2-9F68-4C99BA8C20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4" t="8525" b="8525"/>
          <a:stretch/>
        </p:blipFill>
        <p:spPr>
          <a:xfrm>
            <a:off x="3088640" y="2548380"/>
            <a:ext cx="7457440" cy="176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714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F71E31-9615-9B46-C607-A012828971CB}"/>
              </a:ext>
            </a:extLst>
          </p:cNvPr>
          <p:cNvSpPr txBox="1"/>
          <p:nvPr/>
        </p:nvSpPr>
        <p:spPr>
          <a:xfrm>
            <a:off x="516644" y="6236132"/>
            <a:ext cx="8800076" cy="22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Kavakli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K., et al. "Once‐weekly prophylactic treatment vs. on‐demand treatment with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nonacog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alfa in patients with moderately severe to severe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B."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22.3 (2016): 381-388.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5E5035F9-0963-3170-50D4-2CA8D93021BA}"/>
              </a:ext>
            </a:extLst>
          </p:cNvPr>
          <p:cNvSpPr txBox="1"/>
          <p:nvPr/>
        </p:nvSpPr>
        <p:spPr>
          <a:xfrm>
            <a:off x="516644" y="952401"/>
            <a:ext cx="804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AC37052-D9F6-7811-A6CB-CD3C1BB5D433}"/>
              </a:ext>
            </a:extLst>
          </p:cNvPr>
          <p:cNvSpPr txBox="1">
            <a:spLocks/>
          </p:cNvSpPr>
          <p:nvPr/>
        </p:nvSpPr>
        <p:spPr>
          <a:xfrm>
            <a:off x="516644" y="1333381"/>
            <a:ext cx="9013436" cy="14402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anında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tedaviye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kıyasla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100 IU/kg OW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ABR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anlamlı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ölçüde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düşük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saptanıyor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(p&lt;0.0001).</a:t>
            </a:r>
          </a:p>
        </p:txBody>
      </p:sp>
      <p:pic>
        <p:nvPicPr>
          <p:cNvPr id="4" name="Resim 3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50CA5E3B-41FD-17F2-A671-C56C8304D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5254" y="2563269"/>
            <a:ext cx="7752080" cy="304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5 5-Nokta Yıldız">
            <a:extLst>
              <a:ext uri="{FF2B5EF4-FFF2-40B4-BE49-F238E27FC236}">
                <a16:creationId xmlns:a16="http://schemas.microsoft.com/office/drawing/2014/main" xmlns="" id="{BB93380B-7A82-378A-F4B3-208D97F10035}"/>
              </a:ext>
            </a:extLst>
          </p:cNvPr>
          <p:cNvSpPr/>
          <p:nvPr/>
        </p:nvSpPr>
        <p:spPr>
          <a:xfrm>
            <a:off x="9622480" y="3389637"/>
            <a:ext cx="303840" cy="291333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15 5-Nokta Yıldız">
            <a:extLst>
              <a:ext uri="{FF2B5EF4-FFF2-40B4-BE49-F238E27FC236}">
                <a16:creationId xmlns:a16="http://schemas.microsoft.com/office/drawing/2014/main" xmlns="" id="{21106B0A-B5C1-B8BE-8119-BF890D5BC0FB}"/>
              </a:ext>
            </a:extLst>
          </p:cNvPr>
          <p:cNvSpPr/>
          <p:nvPr/>
        </p:nvSpPr>
        <p:spPr>
          <a:xfrm>
            <a:off x="6879374" y="3429000"/>
            <a:ext cx="303840" cy="245368"/>
          </a:xfrm>
          <a:prstGeom prst="star5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1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A9F71E31-9615-9B46-C607-A012828971CB}"/>
              </a:ext>
            </a:extLst>
          </p:cNvPr>
          <p:cNvSpPr txBox="1"/>
          <p:nvPr/>
        </p:nvSpPr>
        <p:spPr>
          <a:xfrm>
            <a:off x="516644" y="6236132"/>
            <a:ext cx="8800076" cy="22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Kavakli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, K., et al. "Once‐weekly prophylactic treatment vs. on‐demand treatment with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nonacog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alfa in patients with moderately severe to severe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B." 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 22.3 (2016): 381-388.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xmlns="" id="{5E5035F9-0963-3170-50D4-2CA8D93021BA}"/>
              </a:ext>
            </a:extLst>
          </p:cNvPr>
          <p:cNvSpPr txBox="1"/>
          <p:nvPr/>
        </p:nvSpPr>
        <p:spPr>
          <a:xfrm>
            <a:off x="516644" y="894897"/>
            <a:ext cx="6859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Bulgular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9AC37052-D9F6-7811-A6CB-CD3C1BB5D433}"/>
              </a:ext>
            </a:extLst>
          </p:cNvPr>
          <p:cNvSpPr txBox="1">
            <a:spLocks/>
          </p:cNvSpPr>
          <p:nvPr/>
        </p:nvSpPr>
        <p:spPr>
          <a:xfrm>
            <a:off x="450604" y="3908887"/>
            <a:ext cx="3156196" cy="12791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OW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profilaksisi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sürecinde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başta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eklem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yumuşak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ve kas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kanamaları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olmak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üzere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kanamalar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için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medyan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değer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saptanıyor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960DA998-57B3-2336-C55A-A47E78B48B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026" y="1858374"/>
            <a:ext cx="7378930" cy="384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8E067838-304B-B913-54A0-365FDDEAEC8E}"/>
              </a:ext>
            </a:extLst>
          </p:cNvPr>
          <p:cNvSpPr txBox="1">
            <a:spLocks/>
          </p:cNvSpPr>
          <p:nvPr/>
        </p:nvSpPr>
        <p:spPr>
          <a:xfrm>
            <a:off x="379484" y="2008338"/>
            <a:ext cx="2973316" cy="13980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anında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tedavi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alanlara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kıyasla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BeneFIX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OW 100IU/kg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profilaksi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hastalarda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spontan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hem de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travmatik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kanamalar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anlamlı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derecede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düşük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izleniyor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 &lt; 0.0001).</a:t>
            </a:r>
          </a:p>
        </p:txBody>
      </p:sp>
      <p:sp>
        <p:nvSpPr>
          <p:cNvPr id="3" name="16 Oval">
            <a:extLst>
              <a:ext uri="{FF2B5EF4-FFF2-40B4-BE49-F238E27FC236}">
                <a16:creationId xmlns:a16="http://schemas.microsoft.com/office/drawing/2014/main" xmlns="" id="{734E29C7-4BC1-6148-AB1F-3F51FC57BB22}"/>
              </a:ext>
            </a:extLst>
          </p:cNvPr>
          <p:cNvSpPr/>
          <p:nvPr/>
        </p:nvSpPr>
        <p:spPr>
          <a:xfrm>
            <a:off x="7242502" y="3433988"/>
            <a:ext cx="57606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16 Oval">
            <a:extLst>
              <a:ext uri="{FF2B5EF4-FFF2-40B4-BE49-F238E27FC236}">
                <a16:creationId xmlns:a16="http://schemas.microsoft.com/office/drawing/2014/main" xmlns="" id="{81C4C647-FAA0-82F0-40B9-DE04696E80FA}"/>
              </a:ext>
            </a:extLst>
          </p:cNvPr>
          <p:cNvSpPr/>
          <p:nvPr/>
        </p:nvSpPr>
        <p:spPr>
          <a:xfrm>
            <a:off x="9876412" y="3442538"/>
            <a:ext cx="57606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6 Oval">
            <a:extLst>
              <a:ext uri="{FF2B5EF4-FFF2-40B4-BE49-F238E27FC236}">
                <a16:creationId xmlns:a16="http://schemas.microsoft.com/office/drawing/2014/main" xmlns="" id="{59D54EB5-2C6A-835A-A1EF-74721F265D42}"/>
              </a:ext>
            </a:extLst>
          </p:cNvPr>
          <p:cNvSpPr/>
          <p:nvPr/>
        </p:nvSpPr>
        <p:spPr>
          <a:xfrm>
            <a:off x="9816534" y="2894269"/>
            <a:ext cx="57606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6 Oval">
            <a:extLst>
              <a:ext uri="{FF2B5EF4-FFF2-40B4-BE49-F238E27FC236}">
                <a16:creationId xmlns:a16="http://schemas.microsoft.com/office/drawing/2014/main" xmlns="" id="{F8FFEA3D-9D57-D6AF-C7B5-54EBA1B1DC7D}"/>
              </a:ext>
            </a:extLst>
          </p:cNvPr>
          <p:cNvSpPr/>
          <p:nvPr/>
        </p:nvSpPr>
        <p:spPr>
          <a:xfrm>
            <a:off x="7242502" y="2894269"/>
            <a:ext cx="57606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8F549D3F-D82A-97B8-869E-EA7E33F2FE5C}"/>
              </a:ext>
            </a:extLst>
          </p:cNvPr>
          <p:cNvSpPr txBox="1"/>
          <p:nvPr/>
        </p:nvSpPr>
        <p:spPr>
          <a:xfrm>
            <a:off x="4387370" y="3443118"/>
            <a:ext cx="529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Medyan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xmlns="" id="{75A4DA56-C427-7B07-9003-EED7763C2650}"/>
              </a:ext>
            </a:extLst>
          </p:cNvPr>
          <p:cNvSpPr txBox="1"/>
          <p:nvPr/>
        </p:nvSpPr>
        <p:spPr>
          <a:xfrm>
            <a:off x="7275320" y="3433988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/>
              <a:t>4,1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A2DCD33B-B2E5-EEF2-2520-0636883BEAFB}"/>
              </a:ext>
            </a:extLst>
          </p:cNvPr>
          <p:cNvSpPr txBox="1"/>
          <p:nvPr/>
        </p:nvSpPr>
        <p:spPr>
          <a:xfrm flipH="1">
            <a:off x="9970958" y="3429000"/>
            <a:ext cx="84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/>
              <a:t>1,0</a:t>
            </a:r>
          </a:p>
        </p:txBody>
      </p:sp>
      <p:sp>
        <p:nvSpPr>
          <p:cNvPr id="16" name="16 Oval">
            <a:extLst>
              <a:ext uri="{FF2B5EF4-FFF2-40B4-BE49-F238E27FC236}">
                <a16:creationId xmlns:a16="http://schemas.microsoft.com/office/drawing/2014/main" xmlns="" id="{BAA3E150-D60B-3AC1-D43B-B3D6152248F6}"/>
              </a:ext>
            </a:extLst>
          </p:cNvPr>
          <p:cNvSpPr/>
          <p:nvPr/>
        </p:nvSpPr>
        <p:spPr>
          <a:xfrm>
            <a:off x="9824318" y="4707816"/>
            <a:ext cx="57606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>
            <a:extLst>
              <a:ext uri="{FF2B5EF4-FFF2-40B4-BE49-F238E27FC236}">
                <a16:creationId xmlns:a16="http://schemas.microsoft.com/office/drawing/2014/main" xmlns="" id="{34F21250-27B4-E3C0-A212-BAC62D373F72}"/>
              </a:ext>
            </a:extLst>
          </p:cNvPr>
          <p:cNvSpPr/>
          <p:nvPr/>
        </p:nvSpPr>
        <p:spPr>
          <a:xfrm>
            <a:off x="9851458" y="4146188"/>
            <a:ext cx="576064" cy="2160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217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5034D7AE-B948-7CFE-1AA5-34EC379073FC}"/>
              </a:ext>
            </a:extLst>
          </p:cNvPr>
          <p:cNvSpPr txBox="1"/>
          <p:nvPr/>
        </p:nvSpPr>
        <p:spPr>
          <a:xfrm>
            <a:off x="516644" y="6236132"/>
            <a:ext cx="8578512" cy="22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Kavakli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 et al.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Haemophilia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2016;22:381-388. 2.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Valentino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et al.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Haemophilia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2014;20:398-406.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xmlns="" id="{68731EEB-D677-6D97-7827-E92E890064D2}"/>
              </a:ext>
            </a:extLst>
          </p:cNvPr>
          <p:cNvSpPr txBox="1"/>
          <p:nvPr/>
        </p:nvSpPr>
        <p:spPr>
          <a:xfrm>
            <a:off x="4523201" y="3013501"/>
            <a:ext cx="7181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BeneFIX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® ile haftada bir profilaksi;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kanıtlanmış güvenlilik profiline sahiptir.</a:t>
            </a:r>
            <a:r>
              <a:rPr kumimoji="0" lang="tr-TR" sz="2400" b="1" i="0" u="none" strike="noStrike" kern="1200" cap="none" spc="0" normalizeH="0" baseline="3000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1,2</a:t>
            </a:r>
          </a:p>
        </p:txBody>
      </p:sp>
      <p:pic>
        <p:nvPicPr>
          <p:cNvPr id="6" name="Grafik 5" descr="Ortaçağ Zırhı ana hat">
            <a:extLst>
              <a:ext uri="{FF2B5EF4-FFF2-40B4-BE49-F238E27FC236}">
                <a16:creationId xmlns:a16="http://schemas.microsoft.com/office/drawing/2014/main" xmlns="" id="{4CE02A11-059A-8E85-DC80-4C2537032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0709075">
            <a:off x="-9000" y="868673"/>
            <a:ext cx="5252828" cy="525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0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BC833FD3-EFF4-BE22-40A8-B83AD2EC7537}"/>
              </a:ext>
            </a:extLst>
          </p:cNvPr>
          <p:cNvSpPr txBox="1"/>
          <p:nvPr/>
        </p:nvSpPr>
        <p:spPr>
          <a:xfrm>
            <a:off x="516644" y="952401"/>
            <a:ext cx="10984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BeneFIX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® ile Profilaksi tedavisi Hemofili B hastalarında etkilidir</a:t>
            </a:r>
            <a:r>
              <a:rPr kumimoji="0" lang="tr-TR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1-4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ve farklı yaşam tempolarına göre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çeşitli dozlama seçenekleri 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sunar:</a:t>
            </a:r>
            <a:r>
              <a:rPr kumimoji="0" lang="tr-TR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5-7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42CCAE14-5BEF-3AED-300B-DCC1468BBCC3}"/>
              </a:ext>
            </a:extLst>
          </p:cNvPr>
          <p:cNvSpPr txBox="1"/>
          <p:nvPr/>
        </p:nvSpPr>
        <p:spPr>
          <a:xfrm>
            <a:off x="516644" y="6236132"/>
            <a:ext cx="857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Referanslar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1.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Lambert T et al. Haemophilia 2007; 13:233-243. 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Roth DA et al. Blood 2001; 98(13): 3600-3606. 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Shapiro AD et al. Blood 2005; 105:518-525. 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Monahan PE et al. Haemophilia 2010; 16:460-468. 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Wang M et al. Blood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Coagul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Fibrinolysis. 2016;27(7):737-744. 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BeneFIX® Ürün Bilgisi. </a:t>
            </a:r>
            <a:r>
              <a:rPr kumimoji="0" lang="da-DK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Valentino LA et al. Haemophilia 2014;20:398-406.</a:t>
            </a: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C6CBAB4B-4B78-8BC9-0B41-BD7FB797400B}"/>
              </a:ext>
            </a:extLst>
          </p:cNvPr>
          <p:cNvSpPr txBox="1"/>
          <p:nvPr/>
        </p:nvSpPr>
        <p:spPr>
          <a:xfrm>
            <a:off x="371932" y="3471739"/>
            <a:ext cx="40032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Dinamik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aşama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ahip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0C8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yaşında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hemofili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hastası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haftada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veya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haftada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profilaksi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kullanıyor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tr-T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xmlns="" id="{E15CA66D-B584-4B04-CBDA-C2C52B4D63BC}"/>
              </a:ext>
            </a:extLst>
          </p:cNvPr>
          <p:cNvSpPr txBox="1"/>
          <p:nvPr/>
        </p:nvSpPr>
        <p:spPr>
          <a:xfrm>
            <a:off x="4094307" y="3471739"/>
            <a:ext cx="34675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Stabil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0C8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yaşında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Ağır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hemofili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hastası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Haftada bir 100 IU/kg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profilaksi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kullanıyor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xmlns="" id="{FA181051-C863-CE86-82D8-12349E79D296}"/>
              </a:ext>
            </a:extLst>
          </p:cNvPr>
          <p:cNvSpPr txBox="1"/>
          <p:nvPr/>
        </p:nvSpPr>
        <p:spPr>
          <a:xfrm>
            <a:off x="7438888" y="3471739"/>
            <a:ext cx="40032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larak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60C8C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0C8C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yaşında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hemofili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hastası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Haftada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iki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IU/kg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profilaksi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kullanıyor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2" name="Grafik 11" descr="Bisiklet sürme ana hat">
            <a:extLst>
              <a:ext uri="{FF2B5EF4-FFF2-40B4-BE49-F238E27FC236}">
                <a16:creationId xmlns:a16="http://schemas.microsoft.com/office/drawing/2014/main" xmlns="" id="{87AB1E86-BB0F-0AAF-4DAB-EAAD9BD4F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0019" y="2451730"/>
            <a:ext cx="914400" cy="914400"/>
          </a:xfrm>
          <a:prstGeom prst="rect">
            <a:avLst/>
          </a:prstGeom>
        </p:spPr>
      </p:pic>
      <p:pic>
        <p:nvPicPr>
          <p:cNvPr id="14" name="Grafik 13" descr="Ev düz dolguyla">
            <a:extLst>
              <a:ext uri="{FF2B5EF4-FFF2-40B4-BE49-F238E27FC236}">
                <a16:creationId xmlns:a16="http://schemas.microsoft.com/office/drawing/2014/main" xmlns="" id="{5DCB55B2-D5D4-E451-092C-D5C060C69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70962" y="2378269"/>
            <a:ext cx="914400" cy="914400"/>
          </a:xfrm>
          <a:prstGeom prst="rect">
            <a:avLst/>
          </a:prstGeom>
        </p:spPr>
      </p:pic>
      <p:pic>
        <p:nvPicPr>
          <p:cNvPr id="16" name="Grafik 15" descr="Araba düz dolguyla">
            <a:extLst>
              <a:ext uri="{FF2B5EF4-FFF2-40B4-BE49-F238E27FC236}">
                <a16:creationId xmlns:a16="http://schemas.microsoft.com/office/drawing/2014/main" xmlns="" id="{DF807F06-5103-B6AB-A36A-842C87060D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39531" y="2378269"/>
            <a:ext cx="914400" cy="9144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0463BC47-117C-9197-0BF2-4AF86F531508}"/>
              </a:ext>
            </a:extLst>
          </p:cNvPr>
          <p:cNvSpPr/>
          <p:nvPr/>
        </p:nvSpPr>
        <p:spPr>
          <a:xfrm>
            <a:off x="626726" y="2378269"/>
            <a:ext cx="3467582" cy="3280493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82BDD952-D56B-B24F-CEF3-69F311B999E9}"/>
              </a:ext>
            </a:extLst>
          </p:cNvPr>
          <p:cNvSpPr/>
          <p:nvPr/>
        </p:nvSpPr>
        <p:spPr>
          <a:xfrm>
            <a:off x="4166736" y="2378269"/>
            <a:ext cx="3467582" cy="3280493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7D2F1D6E-3EA5-F41F-E4A1-AF2E232B1626}"/>
              </a:ext>
            </a:extLst>
          </p:cNvPr>
          <p:cNvSpPr/>
          <p:nvPr/>
        </p:nvSpPr>
        <p:spPr>
          <a:xfrm>
            <a:off x="7706746" y="2378269"/>
            <a:ext cx="3467582" cy="3280493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9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B9D85F-2F19-2ED6-3A0C-408B87AF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75">
            <a:extLst>
              <a:ext uri="{FF2B5EF4-FFF2-40B4-BE49-F238E27FC236}">
                <a16:creationId xmlns:a16="http://schemas.microsoft.com/office/drawing/2014/main" xmlns="" id="{B3A39B2C-431D-6D42-D543-840AD0913A5F}"/>
              </a:ext>
            </a:extLst>
          </p:cNvPr>
          <p:cNvGrpSpPr>
            <a:grpSpLocks/>
          </p:cNvGrpSpPr>
          <p:nvPr/>
        </p:nvGrpSpPr>
        <p:grpSpPr bwMode="auto">
          <a:xfrm>
            <a:off x="2194129" y="2814917"/>
            <a:ext cx="8348365" cy="3031171"/>
            <a:chOff x="1639963" y="3972661"/>
            <a:chExt cx="9989820" cy="4523740"/>
          </a:xfrm>
        </p:grpSpPr>
        <p:sp>
          <p:nvSpPr>
            <p:cNvPr id="3" name="object 76">
              <a:extLst>
                <a:ext uri="{FF2B5EF4-FFF2-40B4-BE49-F238E27FC236}">
                  <a16:creationId xmlns:a16="http://schemas.microsoft.com/office/drawing/2014/main" xmlns="" id="{8B4379AD-D939-307B-A3C3-2DBE33692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963" y="4159326"/>
              <a:ext cx="9989820" cy="4337685"/>
            </a:xfrm>
            <a:custGeom>
              <a:avLst/>
              <a:gdLst>
                <a:gd name="T0" fmla="*/ 868629 w 9989820"/>
                <a:gd name="T1" fmla="*/ 63500 h 4337684"/>
                <a:gd name="T2" fmla="*/ 190030 w 9989820"/>
                <a:gd name="T3" fmla="*/ 635000 h 4337684"/>
                <a:gd name="T4" fmla="*/ 141287 w 9989820"/>
                <a:gd name="T5" fmla="*/ 1181100 h 4337684"/>
                <a:gd name="T6" fmla="*/ 985024 w 9989820"/>
                <a:gd name="T7" fmla="*/ 685800 h 4337684"/>
                <a:gd name="T8" fmla="*/ 1953577 w 9989820"/>
                <a:gd name="T9" fmla="*/ 622058 h 4337684"/>
                <a:gd name="T10" fmla="*/ 6742646 w 9989820"/>
                <a:gd name="T11" fmla="*/ 715403 h 4337684"/>
                <a:gd name="T12" fmla="*/ 9021915 w 9989820"/>
                <a:gd name="T13" fmla="*/ 2158758 h 4337684"/>
                <a:gd name="T14" fmla="*/ 9792525 w 9989820"/>
                <a:gd name="T15" fmla="*/ 2843570 h 4337684"/>
                <a:gd name="T16" fmla="*/ 9465526 w 9989820"/>
                <a:gd name="T17" fmla="*/ 1725968 h 4337684"/>
                <a:gd name="T18" fmla="*/ 9166466 w 9989820"/>
                <a:gd name="T19" fmla="*/ 2487970 h 4337684"/>
                <a:gd name="T20" fmla="*/ 9226309 w 9989820"/>
                <a:gd name="T21" fmla="*/ 1167168 h 4337684"/>
                <a:gd name="T22" fmla="*/ 8637791 w 9989820"/>
                <a:gd name="T23" fmla="*/ 254698 h 4337684"/>
                <a:gd name="T24" fmla="*/ 8518284 w 9989820"/>
                <a:gd name="T25" fmla="*/ 786168 h 4337684"/>
                <a:gd name="T26" fmla="*/ 8191703 w 9989820"/>
                <a:gd name="T27" fmla="*/ 310349 h 4337684"/>
                <a:gd name="T28" fmla="*/ 7732166 w 9989820"/>
                <a:gd name="T29" fmla="*/ 1350899 h 4337684"/>
                <a:gd name="T30" fmla="*/ 7227062 w 9989820"/>
                <a:gd name="T31" fmla="*/ 1510068 h 4337684"/>
                <a:gd name="T32" fmla="*/ 6815734 w 9989820"/>
                <a:gd name="T33" fmla="*/ 716749 h 4337684"/>
                <a:gd name="T34" fmla="*/ 6681648 w 9989820"/>
                <a:gd name="T35" fmla="*/ 1712137 h 4337684"/>
                <a:gd name="T36" fmla="*/ 6342748 w 9989820"/>
                <a:gd name="T37" fmla="*/ 1505597 h 4337684"/>
                <a:gd name="T38" fmla="*/ 6111646 w 9989820"/>
                <a:gd name="T39" fmla="*/ 2890458 h 4337684"/>
                <a:gd name="T40" fmla="*/ 6084925 w 9989820"/>
                <a:gd name="T41" fmla="*/ 704049 h 4337684"/>
                <a:gd name="T42" fmla="*/ 5693511 w 9989820"/>
                <a:gd name="T43" fmla="*/ 2691170 h 4337684"/>
                <a:gd name="T44" fmla="*/ 5918657 w 9989820"/>
                <a:gd name="T45" fmla="*/ 1389849 h 4337684"/>
                <a:gd name="T46" fmla="*/ 5298338 w 9989820"/>
                <a:gd name="T47" fmla="*/ 1615541 h 4337684"/>
                <a:gd name="T48" fmla="*/ 4989195 w 9989820"/>
                <a:gd name="T49" fmla="*/ 335749 h 4337684"/>
                <a:gd name="T50" fmla="*/ 4691265 w 9989820"/>
                <a:gd name="T51" fmla="*/ 44640 h 4337684"/>
                <a:gd name="T52" fmla="*/ 4476813 w 9989820"/>
                <a:gd name="T53" fmla="*/ 934097 h 4337684"/>
                <a:gd name="T54" fmla="*/ 3889692 w 9989820"/>
                <a:gd name="T55" fmla="*/ 2534299 h 4337684"/>
                <a:gd name="T56" fmla="*/ 4032427 w 9989820"/>
                <a:gd name="T57" fmla="*/ 972197 h 4337684"/>
                <a:gd name="T58" fmla="*/ 3566744 w 9989820"/>
                <a:gd name="T59" fmla="*/ 196049 h 4337684"/>
                <a:gd name="T60" fmla="*/ 3280803 w 9989820"/>
                <a:gd name="T61" fmla="*/ 335749 h 4337684"/>
                <a:gd name="T62" fmla="*/ 2852026 w 9989820"/>
                <a:gd name="T63" fmla="*/ 2299959 h 4337684"/>
                <a:gd name="T64" fmla="*/ 2823349 w 9989820"/>
                <a:gd name="T65" fmla="*/ 2160270 h 4337684"/>
                <a:gd name="T66" fmla="*/ 2632786 w 9989820"/>
                <a:gd name="T67" fmla="*/ 1535480 h 4337684"/>
                <a:gd name="T68" fmla="*/ 2607081 w 9989820"/>
                <a:gd name="T69" fmla="*/ 958049 h 4337684"/>
                <a:gd name="T70" fmla="*/ 2310676 w 9989820"/>
                <a:gd name="T71" fmla="*/ 2774964 h 4337684"/>
                <a:gd name="T72" fmla="*/ 2370493 w 9989820"/>
                <a:gd name="T73" fmla="*/ 1186649 h 4337684"/>
                <a:gd name="T74" fmla="*/ 2078469 w 9989820"/>
                <a:gd name="T75" fmla="*/ 2776641 h 4337684"/>
                <a:gd name="T76" fmla="*/ 2073490 w 9989820"/>
                <a:gd name="T77" fmla="*/ 930338 h 4337684"/>
                <a:gd name="T78" fmla="*/ 1543431 w 9989820"/>
                <a:gd name="T79" fmla="*/ 993838 h 4337684"/>
                <a:gd name="T80" fmla="*/ 1314780 w 9989820"/>
                <a:gd name="T81" fmla="*/ 3455253 h 4337684"/>
                <a:gd name="T82" fmla="*/ 1249730 w 9989820"/>
                <a:gd name="T83" fmla="*/ 1715350 h 4337684"/>
                <a:gd name="T84" fmla="*/ 1009307 w 9989820"/>
                <a:gd name="T85" fmla="*/ 1260538 h 4337684"/>
                <a:gd name="T86" fmla="*/ 698334 w 9989820"/>
                <a:gd name="T87" fmla="*/ 1057338 h 4337684"/>
                <a:gd name="T88" fmla="*/ 310730 w 9989820"/>
                <a:gd name="T89" fmla="*/ 1155560 h 4337684"/>
                <a:gd name="T90" fmla="*/ 101625 w 9989820"/>
                <a:gd name="T91" fmla="*/ 1705038 h 4337684"/>
                <a:gd name="T92" fmla="*/ 375577 w 9989820"/>
                <a:gd name="T93" fmla="*/ 2109051 h 4337684"/>
                <a:gd name="T94" fmla="*/ 466255 w 9989820"/>
                <a:gd name="T95" fmla="*/ 2477353 h 4337684"/>
                <a:gd name="T96" fmla="*/ 127254 w 9989820"/>
                <a:gd name="T97" fmla="*/ 2604353 h 4337684"/>
                <a:gd name="T98" fmla="*/ 550506 w 9989820"/>
                <a:gd name="T99" fmla="*/ 3188553 h 4337684"/>
                <a:gd name="T100" fmla="*/ 824674 w 9989820"/>
                <a:gd name="T101" fmla="*/ 3506053 h 4337684"/>
                <a:gd name="T102" fmla="*/ 732523 w 9989820"/>
                <a:gd name="T103" fmla="*/ 3645753 h 4337684"/>
                <a:gd name="T104" fmla="*/ 1139177 w 9989820"/>
                <a:gd name="T105" fmla="*/ 3633053 h 4337684"/>
                <a:gd name="T106" fmla="*/ 1855520 w 9989820"/>
                <a:gd name="T107" fmla="*/ 4044964 h 4337684"/>
                <a:gd name="T108" fmla="*/ 2291016 w 9989820"/>
                <a:gd name="T109" fmla="*/ 4044964 h 4337684"/>
                <a:gd name="T110" fmla="*/ 2854655 w 9989820"/>
                <a:gd name="T111" fmla="*/ 3778264 h 4337684"/>
                <a:gd name="T112" fmla="*/ 4232046 w 9989820"/>
                <a:gd name="T113" fmla="*/ 4032264 h 4337684"/>
                <a:gd name="T114" fmla="*/ 5050752 w 9989820"/>
                <a:gd name="T115" fmla="*/ 3803156 h 4337684"/>
                <a:gd name="T116" fmla="*/ 5185283 w 9989820"/>
                <a:gd name="T117" fmla="*/ 4006864 h 4337684"/>
                <a:gd name="T118" fmla="*/ 5390007 w 9989820"/>
                <a:gd name="T119" fmla="*/ 4222764 h 4337684"/>
                <a:gd name="T120" fmla="*/ 6060922 w 9989820"/>
                <a:gd name="T121" fmla="*/ 3767850 h 4337684"/>
                <a:gd name="T122" fmla="*/ 8244408 w 9989820"/>
                <a:gd name="T123" fmla="*/ 3415349 h 4337684"/>
                <a:gd name="T124" fmla="*/ 8951836 w 9989820"/>
                <a:gd name="T125" fmla="*/ 3191956 h 43376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989820" h="4337684">
                  <a:moveTo>
                    <a:pt x="1441538" y="476554"/>
                  </a:moveTo>
                  <a:lnTo>
                    <a:pt x="1436408" y="473583"/>
                  </a:lnTo>
                  <a:lnTo>
                    <a:pt x="1431137" y="470611"/>
                  </a:lnTo>
                  <a:lnTo>
                    <a:pt x="1436268" y="473583"/>
                  </a:lnTo>
                  <a:lnTo>
                    <a:pt x="1441538" y="476554"/>
                  </a:lnTo>
                  <a:close/>
                </a:path>
                <a:path w="9989820" h="4337684">
                  <a:moveTo>
                    <a:pt x="1572437" y="535317"/>
                  </a:moveTo>
                  <a:lnTo>
                    <a:pt x="1558658" y="530720"/>
                  </a:lnTo>
                  <a:lnTo>
                    <a:pt x="1565554" y="533158"/>
                  </a:lnTo>
                  <a:lnTo>
                    <a:pt x="1572437" y="535317"/>
                  </a:lnTo>
                  <a:close/>
                </a:path>
                <a:path w="9989820" h="4337684">
                  <a:moveTo>
                    <a:pt x="1624317" y="558800"/>
                  </a:moveTo>
                  <a:lnTo>
                    <a:pt x="1611350" y="558800"/>
                  </a:lnTo>
                  <a:lnTo>
                    <a:pt x="1598371" y="546100"/>
                  </a:lnTo>
                  <a:lnTo>
                    <a:pt x="1572437" y="546100"/>
                  </a:lnTo>
                  <a:lnTo>
                    <a:pt x="1565554" y="533400"/>
                  </a:lnTo>
                  <a:lnTo>
                    <a:pt x="1536103" y="533400"/>
                  </a:lnTo>
                  <a:lnTo>
                    <a:pt x="1528267" y="520700"/>
                  </a:lnTo>
                  <a:lnTo>
                    <a:pt x="1510969" y="520700"/>
                  </a:lnTo>
                  <a:lnTo>
                    <a:pt x="1475740" y="495300"/>
                  </a:lnTo>
                  <a:lnTo>
                    <a:pt x="1458493" y="495300"/>
                  </a:lnTo>
                  <a:lnTo>
                    <a:pt x="1441526" y="482600"/>
                  </a:lnTo>
                  <a:lnTo>
                    <a:pt x="1431124" y="482600"/>
                  </a:lnTo>
                  <a:lnTo>
                    <a:pt x="1425994" y="469900"/>
                  </a:lnTo>
                  <a:lnTo>
                    <a:pt x="1413027" y="469900"/>
                  </a:lnTo>
                  <a:lnTo>
                    <a:pt x="1406055" y="457200"/>
                  </a:lnTo>
                  <a:lnTo>
                    <a:pt x="1392275" y="457200"/>
                  </a:lnTo>
                  <a:lnTo>
                    <a:pt x="1385468" y="444500"/>
                  </a:lnTo>
                  <a:lnTo>
                    <a:pt x="1370241" y="444500"/>
                  </a:lnTo>
                  <a:lnTo>
                    <a:pt x="1362748" y="431800"/>
                  </a:lnTo>
                  <a:lnTo>
                    <a:pt x="1351965" y="431800"/>
                  </a:lnTo>
                  <a:lnTo>
                    <a:pt x="1348574" y="419100"/>
                  </a:lnTo>
                  <a:lnTo>
                    <a:pt x="1345336" y="419100"/>
                  </a:lnTo>
                  <a:lnTo>
                    <a:pt x="1293114" y="381000"/>
                  </a:lnTo>
                  <a:lnTo>
                    <a:pt x="1248727" y="342900"/>
                  </a:lnTo>
                  <a:lnTo>
                    <a:pt x="1213662" y="317500"/>
                  </a:lnTo>
                  <a:lnTo>
                    <a:pt x="1189431" y="292100"/>
                  </a:lnTo>
                  <a:lnTo>
                    <a:pt x="1182535" y="292100"/>
                  </a:lnTo>
                  <a:lnTo>
                    <a:pt x="1181862" y="279400"/>
                  </a:lnTo>
                  <a:lnTo>
                    <a:pt x="1176731" y="279400"/>
                  </a:lnTo>
                  <a:lnTo>
                    <a:pt x="1118387" y="114300"/>
                  </a:lnTo>
                  <a:lnTo>
                    <a:pt x="1113904" y="101600"/>
                  </a:lnTo>
                  <a:lnTo>
                    <a:pt x="932065" y="114300"/>
                  </a:lnTo>
                  <a:lnTo>
                    <a:pt x="921626" y="101600"/>
                  </a:lnTo>
                  <a:lnTo>
                    <a:pt x="909815" y="101600"/>
                  </a:lnTo>
                  <a:lnTo>
                    <a:pt x="896962" y="88900"/>
                  </a:lnTo>
                  <a:lnTo>
                    <a:pt x="883424" y="76200"/>
                  </a:lnTo>
                  <a:lnTo>
                    <a:pt x="878027" y="76200"/>
                  </a:lnTo>
                  <a:lnTo>
                    <a:pt x="873328" y="63500"/>
                  </a:lnTo>
                  <a:lnTo>
                    <a:pt x="868629" y="63500"/>
                  </a:lnTo>
                  <a:lnTo>
                    <a:pt x="863917" y="50800"/>
                  </a:lnTo>
                  <a:lnTo>
                    <a:pt x="859243" y="38100"/>
                  </a:lnTo>
                  <a:lnTo>
                    <a:pt x="857351" y="38100"/>
                  </a:lnTo>
                  <a:lnTo>
                    <a:pt x="855599" y="25400"/>
                  </a:lnTo>
                  <a:lnTo>
                    <a:pt x="852081" y="25400"/>
                  </a:lnTo>
                  <a:lnTo>
                    <a:pt x="849655" y="12700"/>
                  </a:lnTo>
                  <a:lnTo>
                    <a:pt x="833970" y="12700"/>
                  </a:lnTo>
                  <a:lnTo>
                    <a:pt x="829246" y="0"/>
                  </a:lnTo>
                  <a:lnTo>
                    <a:pt x="741832" y="0"/>
                  </a:lnTo>
                  <a:lnTo>
                    <a:pt x="696252" y="25400"/>
                  </a:lnTo>
                  <a:lnTo>
                    <a:pt x="601738" y="63500"/>
                  </a:lnTo>
                  <a:lnTo>
                    <a:pt x="575233" y="76200"/>
                  </a:lnTo>
                  <a:lnTo>
                    <a:pt x="542721" y="63500"/>
                  </a:lnTo>
                  <a:lnTo>
                    <a:pt x="480885" y="63500"/>
                  </a:lnTo>
                  <a:lnTo>
                    <a:pt x="462178" y="101600"/>
                  </a:lnTo>
                  <a:lnTo>
                    <a:pt x="454672" y="114300"/>
                  </a:lnTo>
                  <a:lnTo>
                    <a:pt x="431419" y="139700"/>
                  </a:lnTo>
                  <a:lnTo>
                    <a:pt x="391325" y="165100"/>
                  </a:lnTo>
                  <a:lnTo>
                    <a:pt x="333298" y="190500"/>
                  </a:lnTo>
                  <a:lnTo>
                    <a:pt x="355587" y="241300"/>
                  </a:lnTo>
                  <a:lnTo>
                    <a:pt x="355714" y="241300"/>
                  </a:lnTo>
                  <a:lnTo>
                    <a:pt x="352882" y="330200"/>
                  </a:lnTo>
                  <a:lnTo>
                    <a:pt x="383552" y="381000"/>
                  </a:lnTo>
                  <a:lnTo>
                    <a:pt x="383286" y="381000"/>
                  </a:lnTo>
                  <a:lnTo>
                    <a:pt x="381431" y="406400"/>
                  </a:lnTo>
                  <a:lnTo>
                    <a:pt x="376415" y="431800"/>
                  </a:lnTo>
                  <a:lnTo>
                    <a:pt x="366661" y="444500"/>
                  </a:lnTo>
                  <a:lnTo>
                    <a:pt x="333692" y="444500"/>
                  </a:lnTo>
                  <a:lnTo>
                    <a:pt x="326402" y="431800"/>
                  </a:lnTo>
                  <a:lnTo>
                    <a:pt x="288709" y="431800"/>
                  </a:lnTo>
                  <a:lnTo>
                    <a:pt x="278714" y="444500"/>
                  </a:lnTo>
                  <a:lnTo>
                    <a:pt x="271602" y="457200"/>
                  </a:lnTo>
                  <a:lnTo>
                    <a:pt x="263944" y="457200"/>
                  </a:lnTo>
                  <a:lnTo>
                    <a:pt x="252361" y="482600"/>
                  </a:lnTo>
                  <a:lnTo>
                    <a:pt x="213093" y="482600"/>
                  </a:lnTo>
                  <a:lnTo>
                    <a:pt x="195618" y="495300"/>
                  </a:lnTo>
                  <a:lnTo>
                    <a:pt x="185483" y="495300"/>
                  </a:lnTo>
                  <a:lnTo>
                    <a:pt x="182118" y="508000"/>
                  </a:lnTo>
                  <a:lnTo>
                    <a:pt x="181978" y="508000"/>
                  </a:lnTo>
                  <a:lnTo>
                    <a:pt x="181711" y="520700"/>
                  </a:lnTo>
                  <a:lnTo>
                    <a:pt x="180632" y="520700"/>
                  </a:lnTo>
                  <a:lnTo>
                    <a:pt x="180086" y="533400"/>
                  </a:lnTo>
                  <a:lnTo>
                    <a:pt x="179552" y="533400"/>
                  </a:lnTo>
                  <a:lnTo>
                    <a:pt x="178866" y="546100"/>
                  </a:lnTo>
                  <a:lnTo>
                    <a:pt x="178054" y="558800"/>
                  </a:lnTo>
                  <a:lnTo>
                    <a:pt x="177431" y="584200"/>
                  </a:lnTo>
                  <a:lnTo>
                    <a:pt x="180695" y="609600"/>
                  </a:lnTo>
                  <a:lnTo>
                    <a:pt x="190030" y="635000"/>
                  </a:lnTo>
                  <a:lnTo>
                    <a:pt x="207645" y="660400"/>
                  </a:lnTo>
                  <a:lnTo>
                    <a:pt x="212915" y="660400"/>
                  </a:lnTo>
                  <a:lnTo>
                    <a:pt x="43497" y="838200"/>
                  </a:lnTo>
                  <a:lnTo>
                    <a:pt x="42392" y="850900"/>
                  </a:lnTo>
                  <a:lnTo>
                    <a:pt x="42684" y="863600"/>
                  </a:lnTo>
                  <a:lnTo>
                    <a:pt x="44284" y="876300"/>
                  </a:lnTo>
                  <a:lnTo>
                    <a:pt x="47142" y="876300"/>
                  </a:lnTo>
                  <a:lnTo>
                    <a:pt x="49758" y="889000"/>
                  </a:lnTo>
                  <a:lnTo>
                    <a:pt x="52933" y="889000"/>
                  </a:lnTo>
                  <a:lnTo>
                    <a:pt x="56578" y="901700"/>
                  </a:lnTo>
                  <a:lnTo>
                    <a:pt x="63627" y="901700"/>
                  </a:lnTo>
                  <a:lnTo>
                    <a:pt x="65252" y="914400"/>
                  </a:lnTo>
                  <a:lnTo>
                    <a:pt x="78359" y="914400"/>
                  </a:lnTo>
                  <a:lnTo>
                    <a:pt x="85686" y="927100"/>
                  </a:lnTo>
                  <a:lnTo>
                    <a:pt x="97815" y="927100"/>
                  </a:lnTo>
                  <a:lnTo>
                    <a:pt x="102400" y="939800"/>
                  </a:lnTo>
                  <a:lnTo>
                    <a:pt x="139153" y="939800"/>
                  </a:lnTo>
                  <a:lnTo>
                    <a:pt x="144284" y="952500"/>
                  </a:lnTo>
                  <a:lnTo>
                    <a:pt x="144411" y="939800"/>
                  </a:lnTo>
                  <a:lnTo>
                    <a:pt x="144411" y="952500"/>
                  </a:lnTo>
                  <a:lnTo>
                    <a:pt x="310324" y="952500"/>
                  </a:lnTo>
                  <a:lnTo>
                    <a:pt x="324840" y="914400"/>
                  </a:lnTo>
                  <a:lnTo>
                    <a:pt x="344868" y="901700"/>
                  </a:lnTo>
                  <a:lnTo>
                    <a:pt x="384111" y="901700"/>
                  </a:lnTo>
                  <a:lnTo>
                    <a:pt x="456234" y="914400"/>
                  </a:lnTo>
                  <a:lnTo>
                    <a:pt x="455041" y="927100"/>
                  </a:lnTo>
                  <a:lnTo>
                    <a:pt x="452767" y="939800"/>
                  </a:lnTo>
                  <a:lnTo>
                    <a:pt x="449554" y="939800"/>
                  </a:lnTo>
                  <a:lnTo>
                    <a:pt x="445554" y="952500"/>
                  </a:lnTo>
                  <a:lnTo>
                    <a:pt x="441909" y="952500"/>
                  </a:lnTo>
                  <a:lnTo>
                    <a:pt x="439204" y="965200"/>
                  </a:lnTo>
                  <a:lnTo>
                    <a:pt x="426110" y="965200"/>
                  </a:lnTo>
                  <a:lnTo>
                    <a:pt x="425424" y="977900"/>
                  </a:lnTo>
                  <a:lnTo>
                    <a:pt x="391109" y="977900"/>
                  </a:lnTo>
                  <a:lnTo>
                    <a:pt x="380492" y="990600"/>
                  </a:lnTo>
                  <a:lnTo>
                    <a:pt x="370332" y="990600"/>
                  </a:lnTo>
                  <a:lnTo>
                    <a:pt x="360641" y="1003300"/>
                  </a:lnTo>
                  <a:lnTo>
                    <a:pt x="339648" y="1003300"/>
                  </a:lnTo>
                  <a:lnTo>
                    <a:pt x="334378" y="1016000"/>
                  </a:lnTo>
                  <a:lnTo>
                    <a:pt x="312635" y="1016000"/>
                  </a:lnTo>
                  <a:lnTo>
                    <a:pt x="299326" y="1028700"/>
                  </a:lnTo>
                  <a:lnTo>
                    <a:pt x="276148" y="1028700"/>
                  </a:lnTo>
                  <a:lnTo>
                    <a:pt x="235889" y="1054100"/>
                  </a:lnTo>
                  <a:lnTo>
                    <a:pt x="176847" y="1066800"/>
                  </a:lnTo>
                  <a:lnTo>
                    <a:pt x="127254" y="1117600"/>
                  </a:lnTo>
                  <a:lnTo>
                    <a:pt x="145910" y="1155700"/>
                  </a:lnTo>
                  <a:lnTo>
                    <a:pt x="145592" y="1168400"/>
                  </a:lnTo>
                  <a:lnTo>
                    <a:pt x="141287" y="1181100"/>
                  </a:lnTo>
                  <a:lnTo>
                    <a:pt x="134023" y="1193800"/>
                  </a:lnTo>
                  <a:lnTo>
                    <a:pt x="124828" y="1219200"/>
                  </a:lnTo>
                  <a:lnTo>
                    <a:pt x="121323" y="1219200"/>
                  </a:lnTo>
                  <a:lnTo>
                    <a:pt x="117538" y="1231900"/>
                  </a:lnTo>
                  <a:lnTo>
                    <a:pt x="109156" y="1231900"/>
                  </a:lnTo>
                  <a:lnTo>
                    <a:pt x="107403" y="1244600"/>
                  </a:lnTo>
                  <a:lnTo>
                    <a:pt x="99491" y="1244600"/>
                  </a:lnTo>
                  <a:lnTo>
                    <a:pt x="95491" y="1257300"/>
                  </a:lnTo>
                  <a:lnTo>
                    <a:pt x="91859" y="1257300"/>
                  </a:lnTo>
                  <a:lnTo>
                    <a:pt x="86868" y="1270000"/>
                  </a:lnTo>
                  <a:lnTo>
                    <a:pt x="79921" y="1282700"/>
                  </a:lnTo>
                  <a:lnTo>
                    <a:pt x="75920" y="1295400"/>
                  </a:lnTo>
                  <a:lnTo>
                    <a:pt x="74549" y="1308100"/>
                  </a:lnTo>
                  <a:lnTo>
                    <a:pt x="75514" y="1320800"/>
                  </a:lnTo>
                  <a:lnTo>
                    <a:pt x="100203" y="1320800"/>
                  </a:lnTo>
                  <a:lnTo>
                    <a:pt x="124079" y="1295400"/>
                  </a:lnTo>
                  <a:lnTo>
                    <a:pt x="167525" y="1244600"/>
                  </a:lnTo>
                  <a:lnTo>
                    <a:pt x="171208" y="1219200"/>
                  </a:lnTo>
                  <a:lnTo>
                    <a:pt x="185369" y="1193800"/>
                  </a:lnTo>
                  <a:lnTo>
                    <a:pt x="221640" y="1168400"/>
                  </a:lnTo>
                  <a:lnTo>
                    <a:pt x="291680" y="1130300"/>
                  </a:lnTo>
                  <a:lnTo>
                    <a:pt x="296722" y="1104900"/>
                  </a:lnTo>
                  <a:lnTo>
                    <a:pt x="308089" y="1079500"/>
                  </a:lnTo>
                  <a:lnTo>
                    <a:pt x="324929" y="1066800"/>
                  </a:lnTo>
                  <a:lnTo>
                    <a:pt x="346392" y="1054100"/>
                  </a:lnTo>
                  <a:lnTo>
                    <a:pt x="352069" y="1041400"/>
                  </a:lnTo>
                  <a:lnTo>
                    <a:pt x="364363" y="1041400"/>
                  </a:lnTo>
                  <a:lnTo>
                    <a:pt x="399783" y="1016000"/>
                  </a:lnTo>
                  <a:lnTo>
                    <a:pt x="438645" y="1003300"/>
                  </a:lnTo>
                  <a:lnTo>
                    <a:pt x="519734" y="977900"/>
                  </a:lnTo>
                  <a:lnTo>
                    <a:pt x="574179" y="977900"/>
                  </a:lnTo>
                  <a:lnTo>
                    <a:pt x="639013" y="965200"/>
                  </a:lnTo>
                  <a:lnTo>
                    <a:pt x="685520" y="939800"/>
                  </a:lnTo>
                  <a:lnTo>
                    <a:pt x="736092" y="876300"/>
                  </a:lnTo>
                  <a:lnTo>
                    <a:pt x="813168" y="762000"/>
                  </a:lnTo>
                  <a:lnTo>
                    <a:pt x="812215" y="736600"/>
                  </a:lnTo>
                  <a:lnTo>
                    <a:pt x="817029" y="711200"/>
                  </a:lnTo>
                  <a:lnTo>
                    <a:pt x="825119" y="698500"/>
                  </a:lnTo>
                  <a:lnTo>
                    <a:pt x="839241" y="698500"/>
                  </a:lnTo>
                  <a:lnTo>
                    <a:pt x="840740" y="685800"/>
                  </a:lnTo>
                  <a:lnTo>
                    <a:pt x="867702" y="685800"/>
                  </a:lnTo>
                  <a:lnTo>
                    <a:pt x="878878" y="673100"/>
                  </a:lnTo>
                  <a:lnTo>
                    <a:pt x="889635" y="673100"/>
                  </a:lnTo>
                  <a:lnTo>
                    <a:pt x="918044" y="660400"/>
                  </a:lnTo>
                  <a:lnTo>
                    <a:pt x="971511" y="660400"/>
                  </a:lnTo>
                  <a:lnTo>
                    <a:pt x="974483" y="673100"/>
                  </a:lnTo>
                  <a:lnTo>
                    <a:pt x="977582" y="685800"/>
                  </a:lnTo>
                  <a:lnTo>
                    <a:pt x="985024" y="685800"/>
                  </a:lnTo>
                  <a:lnTo>
                    <a:pt x="988809" y="698500"/>
                  </a:lnTo>
                  <a:lnTo>
                    <a:pt x="992860" y="698500"/>
                  </a:lnTo>
                  <a:lnTo>
                    <a:pt x="996911" y="711200"/>
                  </a:lnTo>
                  <a:lnTo>
                    <a:pt x="1006906" y="711200"/>
                  </a:lnTo>
                  <a:lnTo>
                    <a:pt x="1013053" y="723900"/>
                  </a:lnTo>
                  <a:lnTo>
                    <a:pt x="1043571" y="723900"/>
                  </a:lnTo>
                  <a:lnTo>
                    <a:pt x="1049477" y="736600"/>
                  </a:lnTo>
                  <a:lnTo>
                    <a:pt x="1054608" y="736600"/>
                  </a:lnTo>
                  <a:lnTo>
                    <a:pt x="1061491" y="723900"/>
                  </a:lnTo>
                  <a:lnTo>
                    <a:pt x="1068578" y="723900"/>
                  </a:lnTo>
                  <a:lnTo>
                    <a:pt x="1087882" y="698500"/>
                  </a:lnTo>
                  <a:lnTo>
                    <a:pt x="1116482" y="673100"/>
                  </a:lnTo>
                  <a:lnTo>
                    <a:pt x="1151470" y="647700"/>
                  </a:lnTo>
                  <a:lnTo>
                    <a:pt x="1181417" y="635000"/>
                  </a:lnTo>
                  <a:lnTo>
                    <a:pt x="1204658" y="635000"/>
                  </a:lnTo>
                  <a:lnTo>
                    <a:pt x="1233106" y="647700"/>
                  </a:lnTo>
                  <a:lnTo>
                    <a:pt x="1278724" y="673100"/>
                  </a:lnTo>
                  <a:lnTo>
                    <a:pt x="1359522" y="711200"/>
                  </a:lnTo>
                  <a:lnTo>
                    <a:pt x="1384249" y="673100"/>
                  </a:lnTo>
                  <a:lnTo>
                    <a:pt x="1384376" y="673100"/>
                  </a:lnTo>
                  <a:lnTo>
                    <a:pt x="1412214" y="723900"/>
                  </a:lnTo>
                  <a:lnTo>
                    <a:pt x="1461935" y="723900"/>
                  </a:lnTo>
                  <a:lnTo>
                    <a:pt x="1478915" y="698500"/>
                  </a:lnTo>
                  <a:lnTo>
                    <a:pt x="1492986" y="685800"/>
                  </a:lnTo>
                  <a:lnTo>
                    <a:pt x="1511681" y="698500"/>
                  </a:lnTo>
                  <a:lnTo>
                    <a:pt x="1542580" y="723900"/>
                  </a:lnTo>
                  <a:lnTo>
                    <a:pt x="1560944" y="711200"/>
                  </a:lnTo>
                  <a:lnTo>
                    <a:pt x="1572958" y="711200"/>
                  </a:lnTo>
                  <a:lnTo>
                    <a:pt x="1583944" y="685800"/>
                  </a:lnTo>
                  <a:lnTo>
                    <a:pt x="1589024" y="673100"/>
                  </a:lnTo>
                  <a:lnTo>
                    <a:pt x="1599196" y="647700"/>
                  </a:lnTo>
                  <a:lnTo>
                    <a:pt x="1602778" y="635000"/>
                  </a:lnTo>
                  <a:lnTo>
                    <a:pt x="1624317" y="558800"/>
                  </a:lnTo>
                  <a:close/>
                </a:path>
                <a:path w="9989820" h="4337684">
                  <a:moveTo>
                    <a:pt x="1910029" y="602576"/>
                  </a:moveTo>
                  <a:lnTo>
                    <a:pt x="1908987" y="601522"/>
                  </a:lnTo>
                  <a:lnTo>
                    <a:pt x="1909394" y="602056"/>
                  </a:lnTo>
                  <a:lnTo>
                    <a:pt x="1910029" y="602576"/>
                  </a:lnTo>
                  <a:close/>
                </a:path>
                <a:path w="9989820" h="4337684">
                  <a:moveTo>
                    <a:pt x="1915477" y="606247"/>
                  </a:moveTo>
                  <a:lnTo>
                    <a:pt x="1913712" y="605167"/>
                  </a:lnTo>
                  <a:lnTo>
                    <a:pt x="1912086" y="604215"/>
                  </a:lnTo>
                  <a:lnTo>
                    <a:pt x="1913712" y="605294"/>
                  </a:lnTo>
                  <a:lnTo>
                    <a:pt x="1915477" y="606247"/>
                  </a:lnTo>
                  <a:close/>
                </a:path>
                <a:path w="9989820" h="4337684">
                  <a:moveTo>
                    <a:pt x="1919033" y="608228"/>
                  </a:moveTo>
                  <a:lnTo>
                    <a:pt x="1917090" y="607187"/>
                  </a:lnTo>
                  <a:lnTo>
                    <a:pt x="1915477" y="606247"/>
                  </a:lnTo>
                  <a:lnTo>
                    <a:pt x="1917090" y="607326"/>
                  </a:lnTo>
                  <a:lnTo>
                    <a:pt x="1919033" y="608228"/>
                  </a:lnTo>
                  <a:close/>
                </a:path>
                <a:path w="9989820" h="4337684">
                  <a:moveTo>
                    <a:pt x="1953577" y="622058"/>
                  </a:moveTo>
                  <a:lnTo>
                    <a:pt x="1951139" y="621106"/>
                  </a:lnTo>
                  <a:lnTo>
                    <a:pt x="1946008" y="619493"/>
                  </a:lnTo>
                  <a:lnTo>
                    <a:pt x="1953577" y="622058"/>
                  </a:lnTo>
                  <a:close/>
                </a:path>
                <a:path w="9989820" h="4337684">
                  <a:moveTo>
                    <a:pt x="1960867" y="624357"/>
                  </a:moveTo>
                  <a:lnTo>
                    <a:pt x="1958581" y="623544"/>
                  </a:lnTo>
                  <a:lnTo>
                    <a:pt x="1956003" y="622858"/>
                  </a:lnTo>
                  <a:lnTo>
                    <a:pt x="1958581" y="623671"/>
                  </a:lnTo>
                  <a:lnTo>
                    <a:pt x="1960867" y="624357"/>
                  </a:lnTo>
                  <a:close/>
                </a:path>
                <a:path w="9989820" h="4337684">
                  <a:moveTo>
                    <a:pt x="2224227" y="4129811"/>
                  </a:moveTo>
                  <a:lnTo>
                    <a:pt x="2222550" y="4133862"/>
                  </a:lnTo>
                  <a:lnTo>
                    <a:pt x="2223630" y="4133862"/>
                  </a:lnTo>
                  <a:lnTo>
                    <a:pt x="2224227" y="4129811"/>
                  </a:lnTo>
                  <a:close/>
                </a:path>
                <a:path w="9989820" h="4337684">
                  <a:moveTo>
                    <a:pt x="4807178" y="61912"/>
                  </a:moveTo>
                  <a:lnTo>
                    <a:pt x="4804207" y="60566"/>
                  </a:lnTo>
                  <a:lnTo>
                    <a:pt x="4800968" y="59486"/>
                  </a:lnTo>
                  <a:lnTo>
                    <a:pt x="4804080" y="60566"/>
                  </a:lnTo>
                  <a:lnTo>
                    <a:pt x="4807178" y="61912"/>
                  </a:lnTo>
                  <a:close/>
                </a:path>
                <a:path w="9989820" h="4337684">
                  <a:moveTo>
                    <a:pt x="4828933" y="71920"/>
                  </a:moveTo>
                  <a:lnTo>
                    <a:pt x="4826774" y="70700"/>
                  </a:lnTo>
                  <a:lnTo>
                    <a:pt x="4821237" y="68135"/>
                  </a:lnTo>
                  <a:lnTo>
                    <a:pt x="4828933" y="71920"/>
                  </a:lnTo>
                  <a:close/>
                </a:path>
                <a:path w="9989820" h="4337684">
                  <a:moveTo>
                    <a:pt x="4835957" y="75565"/>
                  </a:moveTo>
                  <a:lnTo>
                    <a:pt x="4833251" y="74079"/>
                  </a:lnTo>
                  <a:lnTo>
                    <a:pt x="4828933" y="71920"/>
                  </a:lnTo>
                  <a:lnTo>
                    <a:pt x="4832718" y="73952"/>
                  </a:lnTo>
                  <a:lnTo>
                    <a:pt x="4835144" y="75298"/>
                  </a:lnTo>
                  <a:lnTo>
                    <a:pt x="4835817" y="75704"/>
                  </a:lnTo>
                  <a:lnTo>
                    <a:pt x="4835957" y="75704"/>
                  </a:lnTo>
                  <a:lnTo>
                    <a:pt x="4835957" y="75565"/>
                  </a:lnTo>
                  <a:close/>
                </a:path>
                <a:path w="9989820" h="4337684">
                  <a:moveTo>
                    <a:pt x="5164798" y="4017022"/>
                  </a:moveTo>
                  <a:lnTo>
                    <a:pt x="5162499" y="4018915"/>
                  </a:lnTo>
                  <a:lnTo>
                    <a:pt x="5160340" y="4021074"/>
                  </a:lnTo>
                  <a:lnTo>
                    <a:pt x="5162499" y="4019042"/>
                  </a:lnTo>
                  <a:lnTo>
                    <a:pt x="5164798" y="4017022"/>
                  </a:lnTo>
                  <a:close/>
                </a:path>
                <a:path w="9989820" h="4337684">
                  <a:moveTo>
                    <a:pt x="5469179" y="603415"/>
                  </a:moveTo>
                  <a:lnTo>
                    <a:pt x="5425668" y="597065"/>
                  </a:lnTo>
                  <a:lnTo>
                    <a:pt x="5425529" y="596925"/>
                  </a:lnTo>
                  <a:lnTo>
                    <a:pt x="5425668" y="597204"/>
                  </a:lnTo>
                  <a:lnTo>
                    <a:pt x="5469179" y="603415"/>
                  </a:lnTo>
                  <a:close/>
                </a:path>
                <a:path w="9989820" h="4337684">
                  <a:moveTo>
                    <a:pt x="6524599" y="804443"/>
                  </a:moveTo>
                  <a:lnTo>
                    <a:pt x="6524460" y="804443"/>
                  </a:lnTo>
                  <a:lnTo>
                    <a:pt x="6524460" y="804583"/>
                  </a:lnTo>
                  <a:lnTo>
                    <a:pt x="6524599" y="804443"/>
                  </a:lnTo>
                  <a:close/>
                </a:path>
                <a:path w="9989820" h="4337684">
                  <a:moveTo>
                    <a:pt x="6742646" y="715403"/>
                  </a:moveTo>
                  <a:lnTo>
                    <a:pt x="6738594" y="717562"/>
                  </a:lnTo>
                  <a:lnTo>
                    <a:pt x="6734683" y="720001"/>
                  </a:lnTo>
                  <a:lnTo>
                    <a:pt x="6738734" y="717562"/>
                  </a:lnTo>
                  <a:lnTo>
                    <a:pt x="6742646" y="715403"/>
                  </a:lnTo>
                  <a:close/>
                </a:path>
                <a:path w="9989820" h="4337684">
                  <a:moveTo>
                    <a:pt x="6750482" y="711492"/>
                  </a:moveTo>
                  <a:lnTo>
                    <a:pt x="6746570" y="713244"/>
                  </a:lnTo>
                  <a:lnTo>
                    <a:pt x="6742646" y="715403"/>
                  </a:lnTo>
                  <a:lnTo>
                    <a:pt x="6746570" y="713384"/>
                  </a:lnTo>
                  <a:lnTo>
                    <a:pt x="6750482" y="711492"/>
                  </a:lnTo>
                  <a:close/>
                </a:path>
                <a:path w="9989820" h="4337684">
                  <a:moveTo>
                    <a:pt x="6765887" y="706221"/>
                  </a:moveTo>
                  <a:lnTo>
                    <a:pt x="6762102" y="707161"/>
                  </a:lnTo>
                  <a:lnTo>
                    <a:pt x="6758191" y="708380"/>
                  </a:lnTo>
                  <a:lnTo>
                    <a:pt x="6754406" y="710006"/>
                  </a:lnTo>
                  <a:lnTo>
                    <a:pt x="6758330" y="708520"/>
                  </a:lnTo>
                  <a:lnTo>
                    <a:pt x="6765887" y="706221"/>
                  </a:lnTo>
                  <a:close/>
                </a:path>
                <a:path w="9989820" h="4337684">
                  <a:moveTo>
                    <a:pt x="6827621" y="708113"/>
                  </a:moveTo>
                  <a:lnTo>
                    <a:pt x="6815785" y="705053"/>
                  </a:lnTo>
                  <a:lnTo>
                    <a:pt x="6801180" y="703021"/>
                  </a:lnTo>
                  <a:lnTo>
                    <a:pt x="6784378" y="703059"/>
                  </a:lnTo>
                  <a:lnTo>
                    <a:pt x="6766014" y="706221"/>
                  </a:lnTo>
                  <a:lnTo>
                    <a:pt x="6784353" y="703122"/>
                  </a:lnTo>
                  <a:lnTo>
                    <a:pt x="6801117" y="703072"/>
                  </a:lnTo>
                  <a:lnTo>
                    <a:pt x="6815734" y="705065"/>
                  </a:lnTo>
                  <a:lnTo>
                    <a:pt x="6827621" y="708113"/>
                  </a:lnTo>
                  <a:close/>
                </a:path>
                <a:path w="9989820" h="4337684">
                  <a:moveTo>
                    <a:pt x="6925856" y="698792"/>
                  </a:moveTo>
                  <a:lnTo>
                    <a:pt x="6914235" y="693343"/>
                  </a:lnTo>
                  <a:lnTo>
                    <a:pt x="6900926" y="689152"/>
                  </a:lnTo>
                  <a:lnTo>
                    <a:pt x="6886600" y="687412"/>
                  </a:lnTo>
                  <a:lnTo>
                    <a:pt x="6871944" y="689330"/>
                  </a:lnTo>
                  <a:lnTo>
                    <a:pt x="6886600" y="687438"/>
                  </a:lnTo>
                  <a:lnTo>
                    <a:pt x="6900926" y="689203"/>
                  </a:lnTo>
                  <a:lnTo>
                    <a:pt x="6914235" y="693407"/>
                  </a:lnTo>
                  <a:lnTo>
                    <a:pt x="6925856" y="698792"/>
                  </a:lnTo>
                  <a:close/>
                </a:path>
                <a:path w="9989820" h="4337684">
                  <a:moveTo>
                    <a:pt x="6943280" y="710006"/>
                  </a:moveTo>
                  <a:lnTo>
                    <a:pt x="6941794" y="708660"/>
                  </a:lnTo>
                  <a:lnTo>
                    <a:pt x="6935305" y="703656"/>
                  </a:lnTo>
                  <a:lnTo>
                    <a:pt x="6925856" y="698792"/>
                  </a:lnTo>
                  <a:lnTo>
                    <a:pt x="6935165" y="703795"/>
                  </a:lnTo>
                  <a:lnTo>
                    <a:pt x="6943280" y="710006"/>
                  </a:lnTo>
                  <a:close/>
                </a:path>
                <a:path w="9989820" h="4337684">
                  <a:moveTo>
                    <a:pt x="6943547" y="710133"/>
                  </a:moveTo>
                  <a:lnTo>
                    <a:pt x="6943407" y="710006"/>
                  </a:lnTo>
                  <a:lnTo>
                    <a:pt x="6943280" y="710006"/>
                  </a:lnTo>
                  <a:lnTo>
                    <a:pt x="6943547" y="710272"/>
                  </a:lnTo>
                  <a:lnTo>
                    <a:pt x="6943547" y="710133"/>
                  </a:lnTo>
                  <a:close/>
                </a:path>
                <a:path w="9989820" h="4337684">
                  <a:moveTo>
                    <a:pt x="6964489" y="688390"/>
                  </a:moveTo>
                  <a:lnTo>
                    <a:pt x="6962330" y="690410"/>
                  </a:lnTo>
                  <a:lnTo>
                    <a:pt x="6960032" y="692708"/>
                  </a:lnTo>
                  <a:lnTo>
                    <a:pt x="6962330" y="690549"/>
                  </a:lnTo>
                  <a:lnTo>
                    <a:pt x="6964489" y="688390"/>
                  </a:lnTo>
                  <a:close/>
                </a:path>
                <a:path w="9989820" h="4337684">
                  <a:moveTo>
                    <a:pt x="9026817" y="2157768"/>
                  </a:moveTo>
                  <a:lnTo>
                    <a:pt x="9022359" y="2157768"/>
                  </a:lnTo>
                  <a:lnTo>
                    <a:pt x="9021915" y="2158758"/>
                  </a:lnTo>
                  <a:lnTo>
                    <a:pt x="9026817" y="2157768"/>
                  </a:lnTo>
                  <a:close/>
                </a:path>
                <a:path w="9989820" h="4337684">
                  <a:moveTo>
                    <a:pt x="9549790" y="1232979"/>
                  </a:moveTo>
                  <a:lnTo>
                    <a:pt x="9544660" y="1231226"/>
                  </a:lnTo>
                  <a:lnTo>
                    <a:pt x="9541307" y="1230947"/>
                  </a:lnTo>
                  <a:lnTo>
                    <a:pt x="9539795" y="1230820"/>
                  </a:lnTo>
                  <a:lnTo>
                    <a:pt x="9535325" y="1231633"/>
                  </a:lnTo>
                  <a:lnTo>
                    <a:pt x="9532760" y="1232166"/>
                  </a:lnTo>
                  <a:lnTo>
                    <a:pt x="9529940" y="1232712"/>
                  </a:lnTo>
                  <a:lnTo>
                    <a:pt x="9532760" y="1232306"/>
                  </a:lnTo>
                  <a:lnTo>
                    <a:pt x="9535325" y="1231760"/>
                  </a:lnTo>
                  <a:lnTo>
                    <a:pt x="9539795" y="1230947"/>
                  </a:lnTo>
                  <a:lnTo>
                    <a:pt x="9544660" y="1231353"/>
                  </a:lnTo>
                  <a:lnTo>
                    <a:pt x="9549790" y="1232979"/>
                  </a:lnTo>
                  <a:close/>
                </a:path>
                <a:path w="9989820" h="4337684">
                  <a:moveTo>
                    <a:pt x="9593555" y="1265008"/>
                  </a:moveTo>
                  <a:lnTo>
                    <a:pt x="9591815" y="1262976"/>
                  </a:lnTo>
                  <a:lnTo>
                    <a:pt x="9589770" y="1261084"/>
                  </a:lnTo>
                  <a:lnTo>
                    <a:pt x="9591675" y="1262976"/>
                  </a:lnTo>
                  <a:lnTo>
                    <a:pt x="9593555" y="1265008"/>
                  </a:lnTo>
                  <a:close/>
                </a:path>
                <a:path w="9989820" h="4337684">
                  <a:moveTo>
                    <a:pt x="9989325" y="3211868"/>
                  </a:moveTo>
                  <a:lnTo>
                    <a:pt x="9988296" y="3173768"/>
                  </a:lnTo>
                  <a:lnTo>
                    <a:pt x="9987966" y="3161068"/>
                  </a:lnTo>
                  <a:lnTo>
                    <a:pt x="9929571" y="3097568"/>
                  </a:lnTo>
                  <a:lnTo>
                    <a:pt x="9910356" y="3097568"/>
                  </a:lnTo>
                  <a:lnTo>
                    <a:pt x="9898901" y="3084868"/>
                  </a:lnTo>
                  <a:lnTo>
                    <a:pt x="9895129" y="3084868"/>
                  </a:lnTo>
                  <a:lnTo>
                    <a:pt x="9891382" y="3072168"/>
                  </a:lnTo>
                  <a:lnTo>
                    <a:pt x="9887699" y="3072168"/>
                  </a:lnTo>
                  <a:lnTo>
                    <a:pt x="9884169" y="3059468"/>
                  </a:lnTo>
                  <a:lnTo>
                    <a:pt x="9881197" y="3059468"/>
                  </a:lnTo>
                  <a:lnTo>
                    <a:pt x="9879851" y="3046768"/>
                  </a:lnTo>
                  <a:lnTo>
                    <a:pt x="9876193" y="3046768"/>
                  </a:lnTo>
                  <a:lnTo>
                    <a:pt x="9874047" y="3034068"/>
                  </a:lnTo>
                  <a:lnTo>
                    <a:pt x="9872002" y="3021368"/>
                  </a:lnTo>
                  <a:lnTo>
                    <a:pt x="9870478" y="3021368"/>
                  </a:lnTo>
                  <a:lnTo>
                    <a:pt x="9869145" y="3008668"/>
                  </a:lnTo>
                  <a:lnTo>
                    <a:pt x="9867887" y="2995968"/>
                  </a:lnTo>
                  <a:lnTo>
                    <a:pt x="9866732" y="2995968"/>
                  </a:lnTo>
                  <a:lnTo>
                    <a:pt x="9863798" y="2970568"/>
                  </a:lnTo>
                  <a:lnTo>
                    <a:pt x="9861791" y="2932468"/>
                  </a:lnTo>
                  <a:lnTo>
                    <a:pt x="9860864" y="2907068"/>
                  </a:lnTo>
                  <a:lnTo>
                    <a:pt x="9861207" y="2856268"/>
                  </a:lnTo>
                  <a:lnTo>
                    <a:pt x="9851746" y="2856268"/>
                  </a:lnTo>
                  <a:lnTo>
                    <a:pt x="9847288" y="2843568"/>
                  </a:lnTo>
                  <a:lnTo>
                    <a:pt x="9835655" y="2830868"/>
                  </a:lnTo>
                  <a:lnTo>
                    <a:pt x="9823171" y="2830868"/>
                  </a:lnTo>
                  <a:lnTo>
                    <a:pt x="9811487" y="2818168"/>
                  </a:lnTo>
                  <a:lnTo>
                    <a:pt x="9802292" y="2830868"/>
                  </a:lnTo>
                  <a:lnTo>
                    <a:pt x="9792525" y="2843568"/>
                  </a:lnTo>
                  <a:lnTo>
                    <a:pt x="9737179" y="2843568"/>
                  </a:lnTo>
                  <a:lnTo>
                    <a:pt x="9718535" y="2792768"/>
                  </a:lnTo>
                  <a:lnTo>
                    <a:pt x="9665703" y="2780068"/>
                  </a:lnTo>
                  <a:lnTo>
                    <a:pt x="9659391" y="2792768"/>
                  </a:lnTo>
                  <a:lnTo>
                    <a:pt x="9645510" y="2792768"/>
                  </a:lnTo>
                  <a:lnTo>
                    <a:pt x="9631616" y="2754668"/>
                  </a:lnTo>
                  <a:lnTo>
                    <a:pt x="9625317" y="2665768"/>
                  </a:lnTo>
                  <a:lnTo>
                    <a:pt x="9658896" y="2627668"/>
                  </a:lnTo>
                  <a:lnTo>
                    <a:pt x="9705911" y="2551468"/>
                  </a:lnTo>
                  <a:lnTo>
                    <a:pt x="9713747" y="2538768"/>
                  </a:lnTo>
                  <a:lnTo>
                    <a:pt x="9721583" y="2526068"/>
                  </a:lnTo>
                  <a:lnTo>
                    <a:pt x="9725927" y="2513368"/>
                  </a:lnTo>
                  <a:lnTo>
                    <a:pt x="9756343" y="2424468"/>
                  </a:lnTo>
                  <a:lnTo>
                    <a:pt x="9706102" y="2360968"/>
                  </a:lnTo>
                  <a:lnTo>
                    <a:pt x="9634779" y="2348268"/>
                  </a:lnTo>
                  <a:lnTo>
                    <a:pt x="9634639" y="2348268"/>
                  </a:lnTo>
                  <a:lnTo>
                    <a:pt x="9640849" y="2208568"/>
                  </a:lnTo>
                  <a:lnTo>
                    <a:pt x="9635172" y="2195868"/>
                  </a:lnTo>
                  <a:lnTo>
                    <a:pt x="9617888" y="2195868"/>
                  </a:lnTo>
                  <a:lnTo>
                    <a:pt x="9613608" y="2183168"/>
                  </a:lnTo>
                  <a:lnTo>
                    <a:pt x="9611233" y="2183168"/>
                  </a:lnTo>
                  <a:lnTo>
                    <a:pt x="9611589" y="2170468"/>
                  </a:lnTo>
                  <a:lnTo>
                    <a:pt x="9615449" y="2157768"/>
                  </a:lnTo>
                  <a:lnTo>
                    <a:pt x="9618561" y="2157768"/>
                  </a:lnTo>
                  <a:lnTo>
                    <a:pt x="9620313" y="2145068"/>
                  </a:lnTo>
                  <a:lnTo>
                    <a:pt x="9627883" y="2145068"/>
                  </a:lnTo>
                  <a:lnTo>
                    <a:pt x="9630715" y="2132368"/>
                  </a:lnTo>
                  <a:lnTo>
                    <a:pt x="9637738" y="2132368"/>
                  </a:lnTo>
                  <a:lnTo>
                    <a:pt x="9637611" y="2119668"/>
                  </a:lnTo>
                  <a:lnTo>
                    <a:pt x="9636519" y="2119668"/>
                  </a:lnTo>
                  <a:lnTo>
                    <a:pt x="9635719" y="2106968"/>
                  </a:lnTo>
                  <a:lnTo>
                    <a:pt x="9634499" y="2106968"/>
                  </a:lnTo>
                  <a:lnTo>
                    <a:pt x="9633953" y="2094268"/>
                  </a:lnTo>
                  <a:lnTo>
                    <a:pt x="9631934" y="2094268"/>
                  </a:lnTo>
                  <a:lnTo>
                    <a:pt x="9628670" y="2081568"/>
                  </a:lnTo>
                  <a:lnTo>
                    <a:pt x="9624517" y="2068868"/>
                  </a:lnTo>
                  <a:lnTo>
                    <a:pt x="9619374" y="2056168"/>
                  </a:lnTo>
                  <a:lnTo>
                    <a:pt x="9613163" y="2043468"/>
                  </a:lnTo>
                  <a:lnTo>
                    <a:pt x="9611398" y="2043468"/>
                  </a:lnTo>
                  <a:lnTo>
                    <a:pt x="9609645" y="2030768"/>
                  </a:lnTo>
                  <a:lnTo>
                    <a:pt x="9596260" y="2030768"/>
                  </a:lnTo>
                  <a:lnTo>
                    <a:pt x="9591269" y="2018068"/>
                  </a:lnTo>
                  <a:lnTo>
                    <a:pt x="9590392" y="1992668"/>
                  </a:lnTo>
                  <a:lnTo>
                    <a:pt x="9579623" y="1929168"/>
                  </a:lnTo>
                  <a:lnTo>
                    <a:pt x="9546742" y="1852968"/>
                  </a:lnTo>
                  <a:lnTo>
                    <a:pt x="9479534" y="1802168"/>
                  </a:lnTo>
                  <a:lnTo>
                    <a:pt x="9471660" y="1776768"/>
                  </a:lnTo>
                  <a:lnTo>
                    <a:pt x="9465526" y="1725968"/>
                  </a:lnTo>
                  <a:lnTo>
                    <a:pt x="9487344" y="1675168"/>
                  </a:lnTo>
                  <a:lnTo>
                    <a:pt x="9563303" y="1662468"/>
                  </a:lnTo>
                  <a:lnTo>
                    <a:pt x="9577210" y="1662468"/>
                  </a:lnTo>
                  <a:lnTo>
                    <a:pt x="9611779" y="1637068"/>
                  </a:lnTo>
                  <a:lnTo>
                    <a:pt x="9656254" y="1573568"/>
                  </a:lnTo>
                  <a:lnTo>
                    <a:pt x="9665945" y="1548168"/>
                  </a:lnTo>
                  <a:lnTo>
                    <a:pt x="9680499" y="1510068"/>
                  </a:lnTo>
                  <a:lnTo>
                    <a:pt x="9699892" y="1459268"/>
                  </a:lnTo>
                  <a:lnTo>
                    <a:pt x="9713697" y="1459268"/>
                  </a:lnTo>
                  <a:lnTo>
                    <a:pt x="9745256" y="1471968"/>
                  </a:lnTo>
                  <a:lnTo>
                    <a:pt x="9802292" y="1471968"/>
                  </a:lnTo>
                  <a:lnTo>
                    <a:pt x="9800209" y="1459268"/>
                  </a:lnTo>
                  <a:lnTo>
                    <a:pt x="9798139" y="1446568"/>
                  </a:lnTo>
                  <a:lnTo>
                    <a:pt x="9768954" y="1421168"/>
                  </a:lnTo>
                  <a:lnTo>
                    <a:pt x="9724619" y="1395768"/>
                  </a:lnTo>
                  <a:lnTo>
                    <a:pt x="9675038" y="1383068"/>
                  </a:lnTo>
                  <a:lnTo>
                    <a:pt x="9673539" y="1383068"/>
                  </a:lnTo>
                  <a:lnTo>
                    <a:pt x="9669285" y="1370368"/>
                  </a:lnTo>
                  <a:lnTo>
                    <a:pt x="9662604" y="1357668"/>
                  </a:lnTo>
                  <a:lnTo>
                    <a:pt x="9653829" y="1344968"/>
                  </a:lnTo>
                  <a:lnTo>
                    <a:pt x="9647339" y="1344968"/>
                  </a:lnTo>
                  <a:lnTo>
                    <a:pt x="9635414" y="1319568"/>
                  </a:lnTo>
                  <a:lnTo>
                    <a:pt x="9622218" y="1306868"/>
                  </a:lnTo>
                  <a:lnTo>
                    <a:pt x="9608134" y="1281468"/>
                  </a:lnTo>
                  <a:lnTo>
                    <a:pt x="9593567" y="1268768"/>
                  </a:lnTo>
                  <a:lnTo>
                    <a:pt x="9587890" y="1268768"/>
                  </a:lnTo>
                  <a:lnTo>
                    <a:pt x="9584245" y="1256068"/>
                  </a:lnTo>
                  <a:lnTo>
                    <a:pt x="9573958" y="1256068"/>
                  </a:lnTo>
                  <a:lnTo>
                    <a:pt x="9565665" y="1243368"/>
                  </a:lnTo>
                  <a:lnTo>
                    <a:pt x="9473997" y="1243368"/>
                  </a:lnTo>
                  <a:lnTo>
                    <a:pt x="9459684" y="1256068"/>
                  </a:lnTo>
                  <a:lnTo>
                    <a:pt x="9288907" y="1256068"/>
                  </a:lnTo>
                  <a:lnTo>
                    <a:pt x="9288907" y="2056168"/>
                  </a:lnTo>
                  <a:lnTo>
                    <a:pt x="9257297" y="2094268"/>
                  </a:lnTo>
                  <a:lnTo>
                    <a:pt x="9135313" y="2157768"/>
                  </a:lnTo>
                  <a:lnTo>
                    <a:pt x="9112339" y="2170468"/>
                  </a:lnTo>
                  <a:lnTo>
                    <a:pt x="9066911" y="2221268"/>
                  </a:lnTo>
                  <a:lnTo>
                    <a:pt x="9034183" y="2284768"/>
                  </a:lnTo>
                  <a:lnTo>
                    <a:pt x="9049372" y="2348268"/>
                  </a:lnTo>
                  <a:lnTo>
                    <a:pt x="9060675" y="2348268"/>
                  </a:lnTo>
                  <a:lnTo>
                    <a:pt x="9110472" y="2373668"/>
                  </a:lnTo>
                  <a:lnTo>
                    <a:pt x="9121788" y="2386368"/>
                  </a:lnTo>
                  <a:lnTo>
                    <a:pt x="9118473" y="2399068"/>
                  </a:lnTo>
                  <a:lnTo>
                    <a:pt x="9115603" y="2411768"/>
                  </a:lnTo>
                  <a:lnTo>
                    <a:pt x="9123718" y="2437168"/>
                  </a:lnTo>
                  <a:lnTo>
                    <a:pt x="9153398" y="2437168"/>
                  </a:lnTo>
                  <a:lnTo>
                    <a:pt x="9160548" y="2449868"/>
                  </a:lnTo>
                  <a:lnTo>
                    <a:pt x="9166466" y="2487968"/>
                  </a:lnTo>
                  <a:lnTo>
                    <a:pt x="9147810" y="2513368"/>
                  </a:lnTo>
                  <a:lnTo>
                    <a:pt x="9081262" y="2500668"/>
                  </a:lnTo>
                  <a:lnTo>
                    <a:pt x="9044915" y="2538768"/>
                  </a:lnTo>
                  <a:lnTo>
                    <a:pt x="9037574" y="2538768"/>
                  </a:lnTo>
                  <a:lnTo>
                    <a:pt x="9020111" y="2526068"/>
                  </a:lnTo>
                  <a:lnTo>
                    <a:pt x="8999271" y="2526068"/>
                  </a:lnTo>
                  <a:lnTo>
                    <a:pt x="8981834" y="2538768"/>
                  </a:lnTo>
                  <a:lnTo>
                    <a:pt x="8965374" y="2551468"/>
                  </a:lnTo>
                  <a:lnTo>
                    <a:pt x="8945131" y="2526068"/>
                  </a:lnTo>
                  <a:lnTo>
                    <a:pt x="8924049" y="2500668"/>
                  </a:lnTo>
                  <a:lnTo>
                    <a:pt x="8905088" y="2487968"/>
                  </a:lnTo>
                  <a:lnTo>
                    <a:pt x="8864549" y="2526068"/>
                  </a:lnTo>
                  <a:lnTo>
                    <a:pt x="8841727" y="2487968"/>
                  </a:lnTo>
                  <a:lnTo>
                    <a:pt x="8784247" y="2487968"/>
                  </a:lnTo>
                  <a:lnTo>
                    <a:pt x="8742832" y="2475268"/>
                  </a:lnTo>
                  <a:lnTo>
                    <a:pt x="8719998" y="2449868"/>
                  </a:lnTo>
                  <a:lnTo>
                    <a:pt x="8626323" y="2449868"/>
                  </a:lnTo>
                  <a:lnTo>
                    <a:pt x="8613356" y="2424468"/>
                  </a:lnTo>
                  <a:lnTo>
                    <a:pt x="8715540" y="2360968"/>
                  </a:lnTo>
                  <a:lnTo>
                    <a:pt x="8697443" y="2284768"/>
                  </a:lnTo>
                  <a:lnTo>
                    <a:pt x="8869020" y="2208568"/>
                  </a:lnTo>
                  <a:lnTo>
                    <a:pt x="8909685" y="2233968"/>
                  </a:lnTo>
                  <a:lnTo>
                    <a:pt x="8951747" y="2208568"/>
                  </a:lnTo>
                  <a:lnTo>
                    <a:pt x="8972779" y="2195868"/>
                  </a:lnTo>
                  <a:lnTo>
                    <a:pt x="8999804" y="2208568"/>
                  </a:lnTo>
                  <a:lnTo>
                    <a:pt x="9005443" y="2195868"/>
                  </a:lnTo>
                  <a:lnTo>
                    <a:pt x="9016721" y="2170468"/>
                  </a:lnTo>
                  <a:lnTo>
                    <a:pt x="9021915" y="2158758"/>
                  </a:lnTo>
                  <a:lnTo>
                    <a:pt x="8963723" y="2170468"/>
                  </a:lnTo>
                  <a:lnTo>
                    <a:pt x="8990749" y="2106968"/>
                  </a:lnTo>
                  <a:lnTo>
                    <a:pt x="9085720" y="2081568"/>
                  </a:lnTo>
                  <a:lnTo>
                    <a:pt x="9104147" y="2068868"/>
                  </a:lnTo>
                  <a:lnTo>
                    <a:pt x="9151798" y="2056168"/>
                  </a:lnTo>
                  <a:lnTo>
                    <a:pt x="9217203" y="2043468"/>
                  </a:lnTo>
                  <a:lnTo>
                    <a:pt x="9288907" y="2056168"/>
                  </a:lnTo>
                  <a:lnTo>
                    <a:pt x="9288907" y="1256068"/>
                  </a:lnTo>
                  <a:lnTo>
                    <a:pt x="9264866" y="1256068"/>
                  </a:lnTo>
                  <a:lnTo>
                    <a:pt x="9259722" y="1243368"/>
                  </a:lnTo>
                  <a:lnTo>
                    <a:pt x="9256077" y="1243368"/>
                  </a:lnTo>
                  <a:lnTo>
                    <a:pt x="9250680" y="1230668"/>
                  </a:lnTo>
                  <a:lnTo>
                    <a:pt x="9247975" y="1217968"/>
                  </a:lnTo>
                  <a:lnTo>
                    <a:pt x="9242971" y="1217968"/>
                  </a:lnTo>
                  <a:lnTo>
                    <a:pt x="9241625" y="1205268"/>
                  </a:lnTo>
                  <a:lnTo>
                    <a:pt x="9237574" y="1205268"/>
                  </a:lnTo>
                  <a:lnTo>
                    <a:pt x="9234868" y="1192568"/>
                  </a:lnTo>
                  <a:lnTo>
                    <a:pt x="9232443" y="1192568"/>
                  </a:lnTo>
                  <a:lnTo>
                    <a:pt x="9230271" y="1179868"/>
                  </a:lnTo>
                  <a:lnTo>
                    <a:pt x="9226309" y="1167168"/>
                  </a:lnTo>
                  <a:lnTo>
                    <a:pt x="9223845" y="1154468"/>
                  </a:lnTo>
                  <a:lnTo>
                    <a:pt x="9223261" y="1154468"/>
                  </a:lnTo>
                  <a:lnTo>
                    <a:pt x="9225013" y="1141768"/>
                  </a:lnTo>
                  <a:lnTo>
                    <a:pt x="9232849" y="1141768"/>
                  </a:lnTo>
                  <a:lnTo>
                    <a:pt x="9243606" y="1116368"/>
                  </a:lnTo>
                  <a:lnTo>
                    <a:pt x="9238056" y="1090968"/>
                  </a:lnTo>
                  <a:lnTo>
                    <a:pt x="9197048" y="1040168"/>
                  </a:lnTo>
                  <a:lnTo>
                    <a:pt x="9197670" y="1040168"/>
                  </a:lnTo>
                  <a:lnTo>
                    <a:pt x="9197429" y="1014768"/>
                  </a:lnTo>
                  <a:lnTo>
                    <a:pt x="9193098" y="976668"/>
                  </a:lnTo>
                  <a:lnTo>
                    <a:pt x="9181503" y="951268"/>
                  </a:lnTo>
                  <a:lnTo>
                    <a:pt x="9195270" y="925868"/>
                  </a:lnTo>
                  <a:lnTo>
                    <a:pt x="9219514" y="862368"/>
                  </a:lnTo>
                  <a:lnTo>
                    <a:pt x="9228633" y="786168"/>
                  </a:lnTo>
                  <a:lnTo>
                    <a:pt x="9197048" y="709968"/>
                  </a:lnTo>
                  <a:lnTo>
                    <a:pt x="9194254" y="697268"/>
                  </a:lnTo>
                  <a:lnTo>
                    <a:pt x="9184386" y="659168"/>
                  </a:lnTo>
                  <a:lnTo>
                    <a:pt x="9165171" y="621068"/>
                  </a:lnTo>
                  <a:lnTo>
                    <a:pt x="9134348" y="582968"/>
                  </a:lnTo>
                  <a:lnTo>
                    <a:pt x="9127604" y="582968"/>
                  </a:lnTo>
                  <a:lnTo>
                    <a:pt x="9112860" y="570268"/>
                  </a:lnTo>
                  <a:lnTo>
                    <a:pt x="9096311" y="557568"/>
                  </a:lnTo>
                  <a:lnTo>
                    <a:pt x="9077846" y="557568"/>
                  </a:lnTo>
                  <a:lnTo>
                    <a:pt x="9057348" y="544868"/>
                  </a:lnTo>
                  <a:lnTo>
                    <a:pt x="9055811" y="544868"/>
                  </a:lnTo>
                  <a:lnTo>
                    <a:pt x="9051163" y="519468"/>
                  </a:lnTo>
                  <a:lnTo>
                    <a:pt x="9043314" y="506768"/>
                  </a:lnTo>
                  <a:lnTo>
                    <a:pt x="9032215" y="481368"/>
                  </a:lnTo>
                  <a:lnTo>
                    <a:pt x="9028849" y="481368"/>
                  </a:lnTo>
                  <a:lnTo>
                    <a:pt x="9025738" y="468668"/>
                  </a:lnTo>
                  <a:lnTo>
                    <a:pt x="9015197" y="468668"/>
                  </a:lnTo>
                  <a:lnTo>
                    <a:pt x="9011679" y="455968"/>
                  </a:lnTo>
                  <a:lnTo>
                    <a:pt x="8963050" y="455968"/>
                  </a:lnTo>
                  <a:lnTo>
                    <a:pt x="8957094" y="443268"/>
                  </a:lnTo>
                  <a:lnTo>
                    <a:pt x="8947785" y="443268"/>
                  </a:lnTo>
                  <a:lnTo>
                    <a:pt x="8944394" y="430568"/>
                  </a:lnTo>
                  <a:lnTo>
                    <a:pt x="8937104" y="430568"/>
                  </a:lnTo>
                  <a:lnTo>
                    <a:pt x="8929129" y="417868"/>
                  </a:lnTo>
                  <a:lnTo>
                    <a:pt x="8922918" y="417868"/>
                  </a:lnTo>
                  <a:lnTo>
                    <a:pt x="8914130" y="405168"/>
                  </a:lnTo>
                  <a:lnTo>
                    <a:pt x="8878545" y="367068"/>
                  </a:lnTo>
                  <a:lnTo>
                    <a:pt x="8824595" y="303568"/>
                  </a:lnTo>
                  <a:lnTo>
                    <a:pt x="8821471" y="278168"/>
                  </a:lnTo>
                  <a:lnTo>
                    <a:pt x="8768626" y="278168"/>
                  </a:lnTo>
                  <a:lnTo>
                    <a:pt x="8756650" y="265468"/>
                  </a:lnTo>
                  <a:lnTo>
                    <a:pt x="8721712" y="227368"/>
                  </a:lnTo>
                  <a:lnTo>
                    <a:pt x="8665248" y="227368"/>
                  </a:lnTo>
                  <a:lnTo>
                    <a:pt x="8637791" y="254698"/>
                  </a:lnTo>
                  <a:lnTo>
                    <a:pt x="8637791" y="379768"/>
                  </a:lnTo>
                  <a:lnTo>
                    <a:pt x="8635670" y="391833"/>
                  </a:lnTo>
                  <a:lnTo>
                    <a:pt x="8637333" y="377583"/>
                  </a:lnTo>
                  <a:lnTo>
                    <a:pt x="8637791" y="379768"/>
                  </a:lnTo>
                  <a:lnTo>
                    <a:pt x="8637791" y="254698"/>
                  </a:lnTo>
                  <a:lnTo>
                    <a:pt x="8627935" y="264515"/>
                  </a:lnTo>
                  <a:lnTo>
                    <a:pt x="8627935" y="425424"/>
                  </a:lnTo>
                  <a:lnTo>
                    <a:pt x="8623198" y="443268"/>
                  </a:lnTo>
                  <a:lnTo>
                    <a:pt x="8617648" y="455193"/>
                  </a:lnTo>
                  <a:lnTo>
                    <a:pt x="8623186" y="437349"/>
                  </a:lnTo>
                  <a:lnTo>
                    <a:pt x="8627935" y="425424"/>
                  </a:lnTo>
                  <a:lnTo>
                    <a:pt x="8627935" y="264515"/>
                  </a:lnTo>
                  <a:lnTo>
                    <a:pt x="8608187" y="284175"/>
                  </a:lnTo>
                  <a:lnTo>
                    <a:pt x="8608187" y="323049"/>
                  </a:lnTo>
                  <a:lnTo>
                    <a:pt x="8602358" y="323049"/>
                  </a:lnTo>
                  <a:lnTo>
                    <a:pt x="8602332" y="2741968"/>
                  </a:lnTo>
                  <a:lnTo>
                    <a:pt x="8600808" y="2780068"/>
                  </a:lnTo>
                  <a:lnTo>
                    <a:pt x="8599411" y="2838196"/>
                  </a:lnTo>
                  <a:lnTo>
                    <a:pt x="8599284" y="2835745"/>
                  </a:lnTo>
                  <a:lnTo>
                    <a:pt x="8600808" y="2777236"/>
                  </a:lnTo>
                  <a:lnTo>
                    <a:pt x="8602066" y="2738513"/>
                  </a:lnTo>
                  <a:lnTo>
                    <a:pt x="8602332" y="2741968"/>
                  </a:lnTo>
                  <a:lnTo>
                    <a:pt x="8602332" y="323037"/>
                  </a:lnTo>
                  <a:lnTo>
                    <a:pt x="8594255" y="316268"/>
                  </a:lnTo>
                  <a:lnTo>
                    <a:pt x="8602358" y="316268"/>
                  </a:lnTo>
                  <a:lnTo>
                    <a:pt x="8608187" y="323049"/>
                  </a:lnTo>
                  <a:lnTo>
                    <a:pt x="8608187" y="284175"/>
                  </a:lnTo>
                  <a:lnTo>
                    <a:pt x="8588692" y="303568"/>
                  </a:lnTo>
                  <a:lnTo>
                    <a:pt x="8582901" y="303568"/>
                  </a:lnTo>
                  <a:lnTo>
                    <a:pt x="8582901" y="514400"/>
                  </a:lnTo>
                  <a:lnTo>
                    <a:pt x="8572436" y="532168"/>
                  </a:lnTo>
                  <a:lnTo>
                    <a:pt x="8550542" y="570268"/>
                  </a:lnTo>
                  <a:lnTo>
                    <a:pt x="8535721" y="595668"/>
                  </a:lnTo>
                  <a:lnTo>
                    <a:pt x="8529041" y="621068"/>
                  </a:lnTo>
                  <a:lnTo>
                    <a:pt x="8526615" y="637032"/>
                  </a:lnTo>
                  <a:lnTo>
                    <a:pt x="8526615" y="913168"/>
                  </a:lnTo>
                  <a:lnTo>
                    <a:pt x="8522398" y="931024"/>
                  </a:lnTo>
                  <a:lnTo>
                    <a:pt x="8526462" y="908062"/>
                  </a:lnTo>
                  <a:lnTo>
                    <a:pt x="8526615" y="913168"/>
                  </a:lnTo>
                  <a:lnTo>
                    <a:pt x="8526615" y="637032"/>
                  </a:lnTo>
                  <a:lnTo>
                    <a:pt x="8525789" y="642467"/>
                  </a:lnTo>
                  <a:lnTo>
                    <a:pt x="8525789" y="883907"/>
                  </a:lnTo>
                  <a:lnTo>
                    <a:pt x="8524850" y="856449"/>
                  </a:lnTo>
                  <a:lnTo>
                    <a:pt x="8520913" y="818349"/>
                  </a:lnTo>
                  <a:lnTo>
                    <a:pt x="8518284" y="792949"/>
                  </a:lnTo>
                  <a:lnTo>
                    <a:pt x="8512899" y="742149"/>
                  </a:lnTo>
                  <a:lnTo>
                    <a:pt x="8513115" y="737412"/>
                  </a:lnTo>
                  <a:lnTo>
                    <a:pt x="8518284" y="786168"/>
                  </a:lnTo>
                  <a:lnTo>
                    <a:pt x="8524850" y="849668"/>
                  </a:lnTo>
                  <a:lnTo>
                    <a:pt x="8525789" y="883907"/>
                  </a:lnTo>
                  <a:lnTo>
                    <a:pt x="8525789" y="642467"/>
                  </a:lnTo>
                  <a:lnTo>
                    <a:pt x="8521319" y="671868"/>
                  </a:lnTo>
                  <a:lnTo>
                    <a:pt x="8518182" y="683793"/>
                  </a:lnTo>
                  <a:lnTo>
                    <a:pt x="8521306" y="665949"/>
                  </a:lnTo>
                  <a:lnTo>
                    <a:pt x="8529028" y="615149"/>
                  </a:lnTo>
                  <a:lnTo>
                    <a:pt x="8535708" y="589749"/>
                  </a:lnTo>
                  <a:lnTo>
                    <a:pt x="8550529" y="564349"/>
                  </a:lnTo>
                  <a:lnTo>
                    <a:pt x="8572424" y="526249"/>
                  </a:lnTo>
                  <a:lnTo>
                    <a:pt x="8582901" y="514400"/>
                  </a:lnTo>
                  <a:lnTo>
                    <a:pt x="8582901" y="303568"/>
                  </a:lnTo>
                  <a:lnTo>
                    <a:pt x="8573491" y="303568"/>
                  </a:lnTo>
                  <a:lnTo>
                    <a:pt x="8576996" y="310349"/>
                  </a:lnTo>
                  <a:lnTo>
                    <a:pt x="8567560" y="310349"/>
                  </a:lnTo>
                  <a:lnTo>
                    <a:pt x="8562327" y="297649"/>
                  </a:lnTo>
                  <a:lnTo>
                    <a:pt x="8480044" y="310349"/>
                  </a:lnTo>
                  <a:lnTo>
                    <a:pt x="8467496" y="298843"/>
                  </a:lnTo>
                  <a:lnTo>
                    <a:pt x="8467496" y="1022388"/>
                  </a:lnTo>
                  <a:lnTo>
                    <a:pt x="8454276" y="1040168"/>
                  </a:lnTo>
                  <a:lnTo>
                    <a:pt x="8437245" y="1052029"/>
                  </a:lnTo>
                  <a:lnTo>
                    <a:pt x="8454263" y="1034249"/>
                  </a:lnTo>
                  <a:lnTo>
                    <a:pt x="8467496" y="1022388"/>
                  </a:lnTo>
                  <a:lnTo>
                    <a:pt x="8467496" y="298843"/>
                  </a:lnTo>
                  <a:lnTo>
                    <a:pt x="8466201" y="297649"/>
                  </a:lnTo>
                  <a:lnTo>
                    <a:pt x="8427618" y="284949"/>
                  </a:lnTo>
                  <a:lnTo>
                    <a:pt x="8398561" y="284949"/>
                  </a:lnTo>
                  <a:lnTo>
                    <a:pt x="8398561" y="1085913"/>
                  </a:lnTo>
                  <a:lnTo>
                    <a:pt x="8381809" y="1103668"/>
                  </a:lnTo>
                  <a:lnTo>
                    <a:pt x="8352371" y="1129068"/>
                  </a:lnTo>
                  <a:lnTo>
                    <a:pt x="8339429" y="1134986"/>
                  </a:lnTo>
                  <a:lnTo>
                    <a:pt x="8352371" y="1123149"/>
                  </a:lnTo>
                  <a:lnTo>
                    <a:pt x="8381809" y="1097749"/>
                  </a:lnTo>
                  <a:lnTo>
                    <a:pt x="8398561" y="1085913"/>
                  </a:lnTo>
                  <a:lnTo>
                    <a:pt x="8398561" y="284949"/>
                  </a:lnTo>
                  <a:lnTo>
                    <a:pt x="8368678" y="284949"/>
                  </a:lnTo>
                  <a:lnTo>
                    <a:pt x="8308137" y="305473"/>
                  </a:lnTo>
                  <a:lnTo>
                    <a:pt x="8308137" y="1155331"/>
                  </a:lnTo>
                  <a:lnTo>
                    <a:pt x="8293760" y="1167168"/>
                  </a:lnTo>
                  <a:lnTo>
                    <a:pt x="8265998" y="1179868"/>
                  </a:lnTo>
                  <a:lnTo>
                    <a:pt x="8254759" y="1179868"/>
                  </a:lnTo>
                  <a:lnTo>
                    <a:pt x="8265985" y="1173949"/>
                  </a:lnTo>
                  <a:lnTo>
                    <a:pt x="8293748" y="1161249"/>
                  </a:lnTo>
                  <a:lnTo>
                    <a:pt x="8308137" y="1155331"/>
                  </a:lnTo>
                  <a:lnTo>
                    <a:pt x="8308137" y="305473"/>
                  </a:lnTo>
                  <a:lnTo>
                    <a:pt x="8293748" y="310349"/>
                  </a:lnTo>
                  <a:lnTo>
                    <a:pt x="8209991" y="297649"/>
                  </a:lnTo>
                  <a:lnTo>
                    <a:pt x="8191703" y="310349"/>
                  </a:lnTo>
                  <a:lnTo>
                    <a:pt x="8149844" y="323049"/>
                  </a:lnTo>
                  <a:lnTo>
                    <a:pt x="8119529" y="323049"/>
                  </a:lnTo>
                  <a:lnTo>
                    <a:pt x="8119529" y="1186649"/>
                  </a:lnTo>
                  <a:lnTo>
                    <a:pt x="8091525" y="1192568"/>
                  </a:lnTo>
                  <a:lnTo>
                    <a:pt x="8049565" y="1205268"/>
                  </a:lnTo>
                  <a:lnTo>
                    <a:pt x="8015529" y="1217968"/>
                  </a:lnTo>
                  <a:lnTo>
                    <a:pt x="7958645" y="1217968"/>
                  </a:lnTo>
                  <a:lnTo>
                    <a:pt x="7979232" y="1212049"/>
                  </a:lnTo>
                  <a:lnTo>
                    <a:pt x="8015529" y="1212049"/>
                  </a:lnTo>
                  <a:lnTo>
                    <a:pt x="8049565" y="1199349"/>
                  </a:lnTo>
                  <a:lnTo>
                    <a:pt x="8091525" y="1186649"/>
                  </a:lnTo>
                  <a:lnTo>
                    <a:pt x="8119529" y="1186649"/>
                  </a:lnTo>
                  <a:lnTo>
                    <a:pt x="8119529" y="323049"/>
                  </a:lnTo>
                  <a:lnTo>
                    <a:pt x="8103921" y="323049"/>
                  </a:lnTo>
                  <a:lnTo>
                    <a:pt x="8073403" y="297649"/>
                  </a:lnTo>
                  <a:lnTo>
                    <a:pt x="8047736" y="297649"/>
                  </a:lnTo>
                  <a:lnTo>
                    <a:pt x="8045374" y="310349"/>
                  </a:lnTo>
                  <a:lnTo>
                    <a:pt x="8041526" y="323049"/>
                  </a:lnTo>
                  <a:lnTo>
                    <a:pt x="8036242" y="335749"/>
                  </a:lnTo>
                  <a:lnTo>
                    <a:pt x="8032318" y="335749"/>
                  </a:lnTo>
                  <a:lnTo>
                    <a:pt x="8031239" y="348449"/>
                  </a:lnTo>
                  <a:lnTo>
                    <a:pt x="8027416" y="348449"/>
                  </a:lnTo>
                  <a:lnTo>
                    <a:pt x="8024635" y="361149"/>
                  </a:lnTo>
                  <a:lnTo>
                    <a:pt x="8021675" y="361149"/>
                  </a:lnTo>
                  <a:lnTo>
                    <a:pt x="8018539" y="373849"/>
                  </a:lnTo>
                  <a:lnTo>
                    <a:pt x="8014233" y="373849"/>
                  </a:lnTo>
                  <a:lnTo>
                    <a:pt x="8009623" y="386549"/>
                  </a:lnTo>
                  <a:lnTo>
                    <a:pt x="8007197" y="386549"/>
                  </a:lnTo>
                  <a:lnTo>
                    <a:pt x="8005572" y="399249"/>
                  </a:lnTo>
                  <a:lnTo>
                    <a:pt x="8000441" y="399249"/>
                  </a:lnTo>
                  <a:lnTo>
                    <a:pt x="7998688" y="411949"/>
                  </a:lnTo>
                  <a:lnTo>
                    <a:pt x="7991513" y="411949"/>
                  </a:lnTo>
                  <a:lnTo>
                    <a:pt x="7988694" y="424649"/>
                  </a:lnTo>
                  <a:lnTo>
                    <a:pt x="7983829" y="424649"/>
                  </a:lnTo>
                  <a:lnTo>
                    <a:pt x="7981797" y="437349"/>
                  </a:lnTo>
                  <a:lnTo>
                    <a:pt x="7973695" y="437349"/>
                  </a:lnTo>
                  <a:lnTo>
                    <a:pt x="7970444" y="450049"/>
                  </a:lnTo>
                  <a:lnTo>
                    <a:pt x="7963967" y="450049"/>
                  </a:lnTo>
                  <a:lnTo>
                    <a:pt x="7947787" y="462749"/>
                  </a:lnTo>
                  <a:lnTo>
                    <a:pt x="7930553" y="475449"/>
                  </a:lnTo>
                  <a:lnTo>
                    <a:pt x="7912354" y="488149"/>
                  </a:lnTo>
                  <a:lnTo>
                    <a:pt x="7893304" y="488149"/>
                  </a:lnTo>
                  <a:lnTo>
                    <a:pt x="7815758" y="577049"/>
                  </a:lnTo>
                  <a:lnTo>
                    <a:pt x="7815275" y="577049"/>
                  </a:lnTo>
                  <a:lnTo>
                    <a:pt x="7815275" y="1301800"/>
                  </a:lnTo>
                  <a:lnTo>
                    <a:pt x="7794688" y="1319568"/>
                  </a:lnTo>
                  <a:lnTo>
                    <a:pt x="7753236" y="1344968"/>
                  </a:lnTo>
                  <a:lnTo>
                    <a:pt x="7732166" y="1350899"/>
                  </a:lnTo>
                  <a:lnTo>
                    <a:pt x="7753223" y="1339049"/>
                  </a:lnTo>
                  <a:lnTo>
                    <a:pt x="7794676" y="1313649"/>
                  </a:lnTo>
                  <a:lnTo>
                    <a:pt x="7815275" y="1301800"/>
                  </a:lnTo>
                  <a:lnTo>
                    <a:pt x="7815275" y="577049"/>
                  </a:lnTo>
                  <a:lnTo>
                    <a:pt x="7775359" y="577049"/>
                  </a:lnTo>
                  <a:lnTo>
                    <a:pt x="7745831" y="589749"/>
                  </a:lnTo>
                  <a:lnTo>
                    <a:pt x="7681112" y="627849"/>
                  </a:lnTo>
                  <a:lnTo>
                    <a:pt x="7680058" y="628688"/>
                  </a:lnTo>
                  <a:lnTo>
                    <a:pt x="7680058" y="1364449"/>
                  </a:lnTo>
                  <a:lnTo>
                    <a:pt x="7655598" y="1370368"/>
                  </a:lnTo>
                  <a:lnTo>
                    <a:pt x="7625956" y="1370368"/>
                  </a:lnTo>
                  <a:lnTo>
                    <a:pt x="7655585" y="1364449"/>
                  </a:lnTo>
                  <a:lnTo>
                    <a:pt x="7680058" y="1364449"/>
                  </a:lnTo>
                  <a:lnTo>
                    <a:pt x="7680058" y="628688"/>
                  </a:lnTo>
                  <a:lnTo>
                    <a:pt x="7616965" y="678649"/>
                  </a:lnTo>
                  <a:lnTo>
                    <a:pt x="7589190" y="704049"/>
                  </a:lnTo>
                  <a:lnTo>
                    <a:pt x="7582611" y="691349"/>
                  </a:lnTo>
                  <a:lnTo>
                    <a:pt x="7561847" y="680173"/>
                  </a:lnTo>
                  <a:lnTo>
                    <a:pt x="7561847" y="1377149"/>
                  </a:lnTo>
                  <a:lnTo>
                    <a:pt x="7535507" y="1383068"/>
                  </a:lnTo>
                  <a:lnTo>
                    <a:pt x="7484059" y="1383068"/>
                  </a:lnTo>
                  <a:lnTo>
                    <a:pt x="7498258" y="1377149"/>
                  </a:lnTo>
                  <a:lnTo>
                    <a:pt x="7561847" y="1377149"/>
                  </a:lnTo>
                  <a:lnTo>
                    <a:pt x="7561847" y="680173"/>
                  </a:lnTo>
                  <a:lnTo>
                    <a:pt x="7559027" y="678649"/>
                  </a:lnTo>
                  <a:lnTo>
                    <a:pt x="7512583" y="678649"/>
                  </a:lnTo>
                  <a:lnTo>
                    <a:pt x="7448474" y="732853"/>
                  </a:lnTo>
                  <a:lnTo>
                    <a:pt x="7448474" y="1389849"/>
                  </a:lnTo>
                  <a:lnTo>
                    <a:pt x="7395400" y="1408468"/>
                  </a:lnTo>
                  <a:lnTo>
                    <a:pt x="7382688" y="1414399"/>
                  </a:lnTo>
                  <a:lnTo>
                    <a:pt x="7395388" y="1402549"/>
                  </a:lnTo>
                  <a:lnTo>
                    <a:pt x="7431659" y="1389849"/>
                  </a:lnTo>
                  <a:lnTo>
                    <a:pt x="7448474" y="1389849"/>
                  </a:lnTo>
                  <a:lnTo>
                    <a:pt x="7448474" y="732853"/>
                  </a:lnTo>
                  <a:lnTo>
                    <a:pt x="7437463" y="742149"/>
                  </a:lnTo>
                  <a:lnTo>
                    <a:pt x="7431252" y="742149"/>
                  </a:lnTo>
                  <a:lnTo>
                    <a:pt x="7421651" y="754849"/>
                  </a:lnTo>
                  <a:lnTo>
                    <a:pt x="7411682" y="767549"/>
                  </a:lnTo>
                  <a:lnTo>
                    <a:pt x="7401319" y="780249"/>
                  </a:lnTo>
                  <a:lnTo>
                    <a:pt x="7390587" y="792949"/>
                  </a:lnTo>
                  <a:lnTo>
                    <a:pt x="7390447" y="792949"/>
                  </a:lnTo>
                  <a:lnTo>
                    <a:pt x="7365733" y="767549"/>
                  </a:lnTo>
                  <a:lnTo>
                    <a:pt x="7304468" y="767549"/>
                  </a:lnTo>
                  <a:lnTo>
                    <a:pt x="7296036" y="760704"/>
                  </a:lnTo>
                  <a:lnTo>
                    <a:pt x="7296036" y="1485531"/>
                  </a:lnTo>
                  <a:lnTo>
                    <a:pt x="7280592" y="1497368"/>
                  </a:lnTo>
                  <a:lnTo>
                    <a:pt x="7246074" y="1510068"/>
                  </a:lnTo>
                  <a:lnTo>
                    <a:pt x="7227062" y="1510068"/>
                  </a:lnTo>
                  <a:lnTo>
                    <a:pt x="7246061" y="1504149"/>
                  </a:lnTo>
                  <a:lnTo>
                    <a:pt x="7280580" y="1491449"/>
                  </a:lnTo>
                  <a:lnTo>
                    <a:pt x="7296036" y="1485531"/>
                  </a:lnTo>
                  <a:lnTo>
                    <a:pt x="7296036" y="760704"/>
                  </a:lnTo>
                  <a:lnTo>
                    <a:pt x="7288847" y="754849"/>
                  </a:lnTo>
                  <a:lnTo>
                    <a:pt x="7246455" y="742149"/>
                  </a:lnTo>
                  <a:lnTo>
                    <a:pt x="7163892" y="754849"/>
                  </a:lnTo>
                  <a:lnTo>
                    <a:pt x="7145985" y="742149"/>
                  </a:lnTo>
                  <a:lnTo>
                    <a:pt x="7106856" y="729449"/>
                  </a:lnTo>
                  <a:lnTo>
                    <a:pt x="7083704" y="714209"/>
                  </a:lnTo>
                  <a:lnTo>
                    <a:pt x="7083704" y="1510068"/>
                  </a:lnTo>
                  <a:lnTo>
                    <a:pt x="7066902" y="1510068"/>
                  </a:lnTo>
                  <a:lnTo>
                    <a:pt x="7055104" y="1504149"/>
                  </a:lnTo>
                  <a:lnTo>
                    <a:pt x="7066902" y="1504149"/>
                  </a:lnTo>
                  <a:lnTo>
                    <a:pt x="7083704" y="1510068"/>
                  </a:lnTo>
                  <a:lnTo>
                    <a:pt x="7083704" y="714209"/>
                  </a:lnTo>
                  <a:lnTo>
                    <a:pt x="7068299" y="704049"/>
                  </a:lnTo>
                  <a:lnTo>
                    <a:pt x="7052170" y="678649"/>
                  </a:lnTo>
                  <a:lnTo>
                    <a:pt x="7051751" y="665949"/>
                  </a:lnTo>
                  <a:lnTo>
                    <a:pt x="7011327" y="665949"/>
                  </a:lnTo>
                  <a:lnTo>
                    <a:pt x="7011327" y="1504149"/>
                  </a:lnTo>
                  <a:lnTo>
                    <a:pt x="7000799" y="1510068"/>
                  </a:lnTo>
                  <a:lnTo>
                    <a:pt x="6967448" y="1522768"/>
                  </a:lnTo>
                  <a:lnTo>
                    <a:pt x="6927278" y="1535468"/>
                  </a:lnTo>
                  <a:lnTo>
                    <a:pt x="6884251" y="1548168"/>
                  </a:lnTo>
                  <a:lnTo>
                    <a:pt x="6772821" y="1548168"/>
                  </a:lnTo>
                  <a:lnTo>
                    <a:pt x="6758508" y="1542249"/>
                  </a:lnTo>
                  <a:lnTo>
                    <a:pt x="6884238" y="1542249"/>
                  </a:lnTo>
                  <a:lnTo>
                    <a:pt x="6927266" y="1529549"/>
                  </a:lnTo>
                  <a:lnTo>
                    <a:pt x="6967436" y="1516849"/>
                  </a:lnTo>
                  <a:lnTo>
                    <a:pt x="7000786" y="1504149"/>
                  </a:lnTo>
                  <a:lnTo>
                    <a:pt x="7011327" y="1504149"/>
                  </a:lnTo>
                  <a:lnTo>
                    <a:pt x="7011327" y="665949"/>
                  </a:lnTo>
                  <a:lnTo>
                    <a:pt x="6999338" y="665949"/>
                  </a:lnTo>
                  <a:lnTo>
                    <a:pt x="6964477" y="691349"/>
                  </a:lnTo>
                  <a:lnTo>
                    <a:pt x="6962318" y="691349"/>
                  </a:lnTo>
                  <a:lnTo>
                    <a:pt x="6960032" y="704049"/>
                  </a:lnTo>
                  <a:lnTo>
                    <a:pt x="6953136" y="704049"/>
                  </a:lnTo>
                  <a:lnTo>
                    <a:pt x="6948411" y="716749"/>
                  </a:lnTo>
                  <a:lnTo>
                    <a:pt x="6941782" y="716749"/>
                  </a:lnTo>
                  <a:lnTo>
                    <a:pt x="6935165" y="704049"/>
                  </a:lnTo>
                  <a:lnTo>
                    <a:pt x="6914223" y="704049"/>
                  </a:lnTo>
                  <a:lnTo>
                    <a:pt x="6900913" y="691349"/>
                  </a:lnTo>
                  <a:lnTo>
                    <a:pt x="6867068" y="691349"/>
                  </a:lnTo>
                  <a:lnTo>
                    <a:pt x="6865328" y="704049"/>
                  </a:lnTo>
                  <a:lnTo>
                    <a:pt x="6849516" y="704049"/>
                  </a:lnTo>
                  <a:lnTo>
                    <a:pt x="6845186" y="716749"/>
                  </a:lnTo>
                  <a:lnTo>
                    <a:pt x="6815734" y="716749"/>
                  </a:lnTo>
                  <a:lnTo>
                    <a:pt x="6801117" y="704049"/>
                  </a:lnTo>
                  <a:lnTo>
                    <a:pt x="6784353" y="704049"/>
                  </a:lnTo>
                  <a:lnTo>
                    <a:pt x="6766014" y="716749"/>
                  </a:lnTo>
                  <a:lnTo>
                    <a:pt x="6742646" y="716749"/>
                  </a:lnTo>
                  <a:lnTo>
                    <a:pt x="6738734" y="729449"/>
                  </a:lnTo>
                  <a:lnTo>
                    <a:pt x="6736842" y="729449"/>
                  </a:lnTo>
                  <a:lnTo>
                    <a:pt x="6736842" y="1541868"/>
                  </a:lnTo>
                  <a:lnTo>
                    <a:pt x="6736664" y="1543227"/>
                  </a:lnTo>
                  <a:lnTo>
                    <a:pt x="6736601" y="1543697"/>
                  </a:lnTo>
                  <a:lnTo>
                    <a:pt x="6736042" y="1548168"/>
                  </a:lnTo>
                  <a:lnTo>
                    <a:pt x="6730162" y="1560868"/>
                  </a:lnTo>
                  <a:lnTo>
                    <a:pt x="6716357" y="1573568"/>
                  </a:lnTo>
                  <a:lnTo>
                    <a:pt x="6700291" y="1598968"/>
                  </a:lnTo>
                  <a:lnTo>
                    <a:pt x="6693662" y="1612303"/>
                  </a:lnTo>
                  <a:lnTo>
                    <a:pt x="6695173" y="1607197"/>
                  </a:lnTo>
                  <a:lnTo>
                    <a:pt x="6702717" y="1581797"/>
                  </a:lnTo>
                  <a:lnTo>
                    <a:pt x="6714820" y="1569097"/>
                  </a:lnTo>
                  <a:lnTo>
                    <a:pt x="6736029" y="1543697"/>
                  </a:lnTo>
                  <a:lnTo>
                    <a:pt x="6736601" y="1543697"/>
                  </a:lnTo>
                  <a:lnTo>
                    <a:pt x="6736601" y="1543202"/>
                  </a:lnTo>
                  <a:lnTo>
                    <a:pt x="6708584" y="1529549"/>
                  </a:lnTo>
                  <a:lnTo>
                    <a:pt x="6711569" y="1529549"/>
                  </a:lnTo>
                  <a:lnTo>
                    <a:pt x="6736842" y="1541868"/>
                  </a:lnTo>
                  <a:lnTo>
                    <a:pt x="6736842" y="729449"/>
                  </a:lnTo>
                  <a:lnTo>
                    <a:pt x="6724815" y="729449"/>
                  </a:lnTo>
                  <a:lnTo>
                    <a:pt x="6718859" y="742149"/>
                  </a:lnTo>
                  <a:lnTo>
                    <a:pt x="6709143" y="742149"/>
                  </a:lnTo>
                  <a:lnTo>
                    <a:pt x="6705219" y="754849"/>
                  </a:lnTo>
                  <a:lnTo>
                    <a:pt x="6701434" y="754849"/>
                  </a:lnTo>
                  <a:lnTo>
                    <a:pt x="6684721" y="762254"/>
                  </a:lnTo>
                  <a:lnTo>
                    <a:pt x="6684721" y="1648993"/>
                  </a:lnTo>
                  <a:lnTo>
                    <a:pt x="6683108" y="1662468"/>
                  </a:lnTo>
                  <a:lnTo>
                    <a:pt x="6683108" y="1687868"/>
                  </a:lnTo>
                  <a:lnTo>
                    <a:pt x="6683095" y="1688084"/>
                  </a:lnTo>
                  <a:lnTo>
                    <a:pt x="6683095" y="1670697"/>
                  </a:lnTo>
                  <a:lnTo>
                    <a:pt x="6683108" y="1657997"/>
                  </a:lnTo>
                  <a:lnTo>
                    <a:pt x="6684721" y="1648993"/>
                  </a:lnTo>
                  <a:lnTo>
                    <a:pt x="6684721" y="762254"/>
                  </a:lnTo>
                  <a:lnTo>
                    <a:pt x="6681648" y="763612"/>
                  </a:lnTo>
                  <a:lnTo>
                    <a:pt x="6681648" y="1712137"/>
                  </a:lnTo>
                  <a:lnTo>
                    <a:pt x="6680822" y="1725968"/>
                  </a:lnTo>
                  <a:lnTo>
                    <a:pt x="6669418" y="1751368"/>
                  </a:lnTo>
                  <a:lnTo>
                    <a:pt x="6650990" y="1764068"/>
                  </a:lnTo>
                  <a:lnTo>
                    <a:pt x="6643903" y="1764068"/>
                  </a:lnTo>
                  <a:lnTo>
                    <a:pt x="6650990" y="1759597"/>
                  </a:lnTo>
                  <a:lnTo>
                    <a:pt x="6669418" y="1746897"/>
                  </a:lnTo>
                  <a:lnTo>
                    <a:pt x="6680809" y="1721497"/>
                  </a:lnTo>
                  <a:lnTo>
                    <a:pt x="6681648" y="1712137"/>
                  </a:lnTo>
                  <a:lnTo>
                    <a:pt x="6681648" y="763612"/>
                  </a:lnTo>
                  <a:lnTo>
                    <a:pt x="6658330" y="773925"/>
                  </a:lnTo>
                  <a:lnTo>
                    <a:pt x="6658330" y="1518297"/>
                  </a:lnTo>
                  <a:lnTo>
                    <a:pt x="6654851" y="1518297"/>
                  </a:lnTo>
                  <a:lnTo>
                    <a:pt x="6615646" y="1505775"/>
                  </a:lnTo>
                  <a:lnTo>
                    <a:pt x="6615646" y="1772297"/>
                  </a:lnTo>
                  <a:lnTo>
                    <a:pt x="6607378" y="1776768"/>
                  </a:lnTo>
                  <a:lnTo>
                    <a:pt x="6578778" y="1789468"/>
                  </a:lnTo>
                  <a:lnTo>
                    <a:pt x="6542849" y="1814868"/>
                  </a:lnTo>
                  <a:lnTo>
                    <a:pt x="6528714" y="1823808"/>
                  </a:lnTo>
                  <a:lnTo>
                    <a:pt x="6542849" y="1810397"/>
                  </a:lnTo>
                  <a:lnTo>
                    <a:pt x="6578765" y="1784997"/>
                  </a:lnTo>
                  <a:lnTo>
                    <a:pt x="6607365" y="1772297"/>
                  </a:lnTo>
                  <a:lnTo>
                    <a:pt x="6615646" y="1772297"/>
                  </a:lnTo>
                  <a:lnTo>
                    <a:pt x="6615646" y="1505775"/>
                  </a:lnTo>
                  <a:lnTo>
                    <a:pt x="6615112" y="1505597"/>
                  </a:lnTo>
                  <a:lnTo>
                    <a:pt x="6575247" y="1505597"/>
                  </a:lnTo>
                  <a:lnTo>
                    <a:pt x="6546215" y="1518297"/>
                  </a:lnTo>
                  <a:lnTo>
                    <a:pt x="6543281" y="1518297"/>
                  </a:lnTo>
                  <a:lnTo>
                    <a:pt x="6546202" y="1516849"/>
                  </a:lnTo>
                  <a:lnTo>
                    <a:pt x="6575247" y="1504149"/>
                  </a:lnTo>
                  <a:lnTo>
                    <a:pt x="6615112" y="1504149"/>
                  </a:lnTo>
                  <a:lnTo>
                    <a:pt x="6654838" y="1516849"/>
                  </a:lnTo>
                  <a:lnTo>
                    <a:pt x="6658330" y="1518297"/>
                  </a:lnTo>
                  <a:lnTo>
                    <a:pt x="6658330" y="773925"/>
                  </a:lnTo>
                  <a:lnTo>
                    <a:pt x="6586601" y="805649"/>
                  </a:lnTo>
                  <a:lnTo>
                    <a:pt x="6524460" y="805649"/>
                  </a:lnTo>
                  <a:lnTo>
                    <a:pt x="6513500" y="818349"/>
                  </a:lnTo>
                  <a:lnTo>
                    <a:pt x="6484658" y="818349"/>
                  </a:lnTo>
                  <a:lnTo>
                    <a:pt x="6461493" y="811123"/>
                  </a:lnTo>
                  <a:lnTo>
                    <a:pt x="6461493" y="1518297"/>
                  </a:lnTo>
                  <a:lnTo>
                    <a:pt x="6444348" y="1518297"/>
                  </a:lnTo>
                  <a:lnTo>
                    <a:pt x="6444348" y="1903056"/>
                  </a:lnTo>
                  <a:lnTo>
                    <a:pt x="6433540" y="1916468"/>
                  </a:lnTo>
                  <a:lnTo>
                    <a:pt x="6422720" y="1925408"/>
                  </a:lnTo>
                  <a:lnTo>
                    <a:pt x="6433540" y="1911997"/>
                  </a:lnTo>
                  <a:lnTo>
                    <a:pt x="6444348" y="1903056"/>
                  </a:lnTo>
                  <a:lnTo>
                    <a:pt x="6444348" y="1518297"/>
                  </a:lnTo>
                  <a:lnTo>
                    <a:pt x="6423749" y="1518297"/>
                  </a:lnTo>
                  <a:lnTo>
                    <a:pt x="6386385" y="1505597"/>
                  </a:lnTo>
                  <a:lnTo>
                    <a:pt x="6378168" y="1505597"/>
                  </a:lnTo>
                  <a:lnTo>
                    <a:pt x="6378168" y="1966544"/>
                  </a:lnTo>
                  <a:lnTo>
                    <a:pt x="6364757" y="1979968"/>
                  </a:lnTo>
                  <a:lnTo>
                    <a:pt x="6350902" y="1988934"/>
                  </a:lnTo>
                  <a:lnTo>
                    <a:pt x="6364745" y="1975497"/>
                  </a:lnTo>
                  <a:lnTo>
                    <a:pt x="6378168" y="1966544"/>
                  </a:lnTo>
                  <a:lnTo>
                    <a:pt x="6378168" y="1505597"/>
                  </a:lnTo>
                  <a:lnTo>
                    <a:pt x="6342748" y="1505597"/>
                  </a:lnTo>
                  <a:lnTo>
                    <a:pt x="6337655" y="1504149"/>
                  </a:lnTo>
                  <a:lnTo>
                    <a:pt x="6386385" y="1504149"/>
                  </a:lnTo>
                  <a:lnTo>
                    <a:pt x="6423749" y="1516849"/>
                  </a:lnTo>
                  <a:lnTo>
                    <a:pt x="6457696" y="1516849"/>
                  </a:lnTo>
                  <a:lnTo>
                    <a:pt x="6461493" y="1518297"/>
                  </a:lnTo>
                  <a:lnTo>
                    <a:pt x="6461493" y="811123"/>
                  </a:lnTo>
                  <a:lnTo>
                    <a:pt x="6443967" y="805649"/>
                  </a:lnTo>
                  <a:lnTo>
                    <a:pt x="6397460" y="792949"/>
                  </a:lnTo>
                  <a:lnTo>
                    <a:pt x="6395301" y="780249"/>
                  </a:lnTo>
                  <a:lnTo>
                    <a:pt x="6391110" y="780249"/>
                  </a:lnTo>
                  <a:lnTo>
                    <a:pt x="6375578" y="818349"/>
                  </a:lnTo>
                  <a:lnTo>
                    <a:pt x="6375438" y="818349"/>
                  </a:lnTo>
                  <a:lnTo>
                    <a:pt x="6335179" y="780249"/>
                  </a:lnTo>
                  <a:lnTo>
                    <a:pt x="6303429" y="780249"/>
                  </a:lnTo>
                  <a:lnTo>
                    <a:pt x="6303429" y="2021827"/>
                  </a:lnTo>
                  <a:lnTo>
                    <a:pt x="6291415" y="2030768"/>
                  </a:lnTo>
                  <a:lnTo>
                    <a:pt x="6261316" y="2043468"/>
                  </a:lnTo>
                  <a:lnTo>
                    <a:pt x="6244983" y="2047951"/>
                  </a:lnTo>
                  <a:lnTo>
                    <a:pt x="6261303" y="2038997"/>
                  </a:lnTo>
                  <a:lnTo>
                    <a:pt x="6291402" y="2026297"/>
                  </a:lnTo>
                  <a:lnTo>
                    <a:pt x="6303429" y="2021827"/>
                  </a:lnTo>
                  <a:lnTo>
                    <a:pt x="6303429" y="780249"/>
                  </a:lnTo>
                  <a:lnTo>
                    <a:pt x="6258623" y="780249"/>
                  </a:lnTo>
                  <a:lnTo>
                    <a:pt x="6258623" y="1492897"/>
                  </a:lnTo>
                  <a:lnTo>
                    <a:pt x="6208204" y="1492897"/>
                  </a:lnTo>
                  <a:lnTo>
                    <a:pt x="6208204" y="3120834"/>
                  </a:lnTo>
                  <a:lnTo>
                    <a:pt x="6207468" y="3122599"/>
                  </a:lnTo>
                  <a:lnTo>
                    <a:pt x="6204775" y="3092462"/>
                  </a:lnTo>
                  <a:lnTo>
                    <a:pt x="6194539" y="3054362"/>
                  </a:lnTo>
                  <a:lnTo>
                    <a:pt x="6189827" y="3028962"/>
                  </a:lnTo>
                  <a:lnTo>
                    <a:pt x="6189421" y="2990862"/>
                  </a:lnTo>
                  <a:lnTo>
                    <a:pt x="6189446" y="2990431"/>
                  </a:lnTo>
                  <a:lnTo>
                    <a:pt x="6189840" y="3021126"/>
                  </a:lnTo>
                  <a:lnTo>
                    <a:pt x="6194552" y="3051314"/>
                  </a:lnTo>
                  <a:lnTo>
                    <a:pt x="6204788" y="3084372"/>
                  </a:lnTo>
                  <a:lnTo>
                    <a:pt x="6208204" y="3120834"/>
                  </a:lnTo>
                  <a:lnTo>
                    <a:pt x="6208204" y="1492897"/>
                  </a:lnTo>
                  <a:lnTo>
                    <a:pt x="6199873" y="1492897"/>
                  </a:lnTo>
                  <a:lnTo>
                    <a:pt x="6194552" y="1491018"/>
                  </a:lnTo>
                  <a:lnTo>
                    <a:pt x="6194552" y="2932468"/>
                  </a:lnTo>
                  <a:lnTo>
                    <a:pt x="6194145" y="2932468"/>
                  </a:lnTo>
                  <a:lnTo>
                    <a:pt x="6194006" y="2936341"/>
                  </a:lnTo>
                  <a:lnTo>
                    <a:pt x="6193726" y="2936341"/>
                  </a:lnTo>
                  <a:lnTo>
                    <a:pt x="6193472" y="2938615"/>
                  </a:lnTo>
                  <a:lnTo>
                    <a:pt x="6185268" y="2927362"/>
                  </a:lnTo>
                  <a:lnTo>
                    <a:pt x="6161265" y="2914662"/>
                  </a:lnTo>
                  <a:lnTo>
                    <a:pt x="6128182" y="2901962"/>
                  </a:lnTo>
                  <a:lnTo>
                    <a:pt x="6111646" y="2890456"/>
                  </a:lnTo>
                  <a:lnTo>
                    <a:pt x="6120549" y="2894368"/>
                  </a:lnTo>
                  <a:lnTo>
                    <a:pt x="6140856" y="2894368"/>
                  </a:lnTo>
                  <a:lnTo>
                    <a:pt x="6162319" y="2907068"/>
                  </a:lnTo>
                  <a:lnTo>
                    <a:pt x="6194552" y="2932468"/>
                  </a:lnTo>
                  <a:lnTo>
                    <a:pt x="6194552" y="1491018"/>
                  </a:lnTo>
                  <a:lnTo>
                    <a:pt x="6179007" y="1485519"/>
                  </a:lnTo>
                  <a:lnTo>
                    <a:pt x="6179007" y="2072627"/>
                  </a:lnTo>
                  <a:lnTo>
                    <a:pt x="6159449" y="2081568"/>
                  </a:lnTo>
                  <a:lnTo>
                    <a:pt x="6139065" y="2086051"/>
                  </a:lnTo>
                  <a:lnTo>
                    <a:pt x="6159436" y="2077097"/>
                  </a:lnTo>
                  <a:lnTo>
                    <a:pt x="6179007" y="2072627"/>
                  </a:lnTo>
                  <a:lnTo>
                    <a:pt x="6179007" y="1485519"/>
                  </a:lnTo>
                  <a:lnTo>
                    <a:pt x="6128067" y="1467497"/>
                  </a:lnTo>
                  <a:lnTo>
                    <a:pt x="6069177" y="1442097"/>
                  </a:lnTo>
                  <a:lnTo>
                    <a:pt x="6067171" y="1441640"/>
                  </a:lnTo>
                  <a:lnTo>
                    <a:pt x="6067171" y="2110727"/>
                  </a:lnTo>
                  <a:lnTo>
                    <a:pt x="6048476" y="2119668"/>
                  </a:lnTo>
                  <a:lnTo>
                    <a:pt x="6033884" y="2124138"/>
                  </a:lnTo>
                  <a:lnTo>
                    <a:pt x="6048476" y="2115197"/>
                  </a:lnTo>
                  <a:lnTo>
                    <a:pt x="6067171" y="2110727"/>
                  </a:lnTo>
                  <a:lnTo>
                    <a:pt x="6067171" y="1441640"/>
                  </a:lnTo>
                  <a:lnTo>
                    <a:pt x="6013488" y="1429397"/>
                  </a:lnTo>
                  <a:lnTo>
                    <a:pt x="6007697" y="1426502"/>
                  </a:lnTo>
                  <a:lnTo>
                    <a:pt x="6013488" y="1427949"/>
                  </a:lnTo>
                  <a:lnTo>
                    <a:pt x="6069177" y="1440649"/>
                  </a:lnTo>
                  <a:lnTo>
                    <a:pt x="6128067" y="1466049"/>
                  </a:lnTo>
                  <a:lnTo>
                    <a:pt x="6199873" y="1491449"/>
                  </a:lnTo>
                  <a:lnTo>
                    <a:pt x="6253543" y="1491449"/>
                  </a:lnTo>
                  <a:lnTo>
                    <a:pt x="6258623" y="1492897"/>
                  </a:lnTo>
                  <a:lnTo>
                    <a:pt x="6258623" y="780249"/>
                  </a:lnTo>
                  <a:lnTo>
                    <a:pt x="6234544" y="780249"/>
                  </a:lnTo>
                  <a:lnTo>
                    <a:pt x="6223381" y="767549"/>
                  </a:lnTo>
                  <a:lnTo>
                    <a:pt x="6208776" y="767549"/>
                  </a:lnTo>
                  <a:lnTo>
                    <a:pt x="6193993" y="754849"/>
                  </a:lnTo>
                  <a:lnTo>
                    <a:pt x="6191428" y="742149"/>
                  </a:lnTo>
                  <a:lnTo>
                    <a:pt x="6186843" y="742149"/>
                  </a:lnTo>
                  <a:lnTo>
                    <a:pt x="6180975" y="729449"/>
                  </a:lnTo>
                  <a:lnTo>
                    <a:pt x="6177635" y="729449"/>
                  </a:lnTo>
                  <a:lnTo>
                    <a:pt x="6177559" y="716749"/>
                  </a:lnTo>
                  <a:lnTo>
                    <a:pt x="6181433" y="704049"/>
                  </a:lnTo>
                  <a:lnTo>
                    <a:pt x="6195492" y="704049"/>
                  </a:lnTo>
                  <a:lnTo>
                    <a:pt x="6192367" y="665949"/>
                  </a:lnTo>
                  <a:lnTo>
                    <a:pt x="6182309" y="665949"/>
                  </a:lnTo>
                  <a:lnTo>
                    <a:pt x="6158585" y="678649"/>
                  </a:lnTo>
                  <a:lnTo>
                    <a:pt x="6130810" y="691349"/>
                  </a:lnTo>
                  <a:lnTo>
                    <a:pt x="6108624" y="704049"/>
                  </a:lnTo>
                  <a:lnTo>
                    <a:pt x="6095454" y="691349"/>
                  </a:lnTo>
                  <a:lnTo>
                    <a:pt x="6084925" y="704049"/>
                  </a:lnTo>
                  <a:lnTo>
                    <a:pt x="6071463" y="716749"/>
                  </a:lnTo>
                  <a:lnTo>
                    <a:pt x="6049569" y="754849"/>
                  </a:lnTo>
                  <a:lnTo>
                    <a:pt x="6024715" y="729449"/>
                  </a:lnTo>
                  <a:lnTo>
                    <a:pt x="5985713" y="729449"/>
                  </a:lnTo>
                  <a:lnTo>
                    <a:pt x="5985713" y="2148827"/>
                  </a:lnTo>
                  <a:lnTo>
                    <a:pt x="5976772" y="2155748"/>
                  </a:lnTo>
                  <a:lnTo>
                    <a:pt x="5976772" y="2838462"/>
                  </a:lnTo>
                  <a:lnTo>
                    <a:pt x="5831789" y="2838462"/>
                  </a:lnTo>
                  <a:lnTo>
                    <a:pt x="5802706" y="2830868"/>
                  </a:lnTo>
                  <a:lnTo>
                    <a:pt x="5952579" y="2830868"/>
                  </a:lnTo>
                  <a:lnTo>
                    <a:pt x="5976772" y="2838462"/>
                  </a:lnTo>
                  <a:lnTo>
                    <a:pt x="5976772" y="2155748"/>
                  </a:lnTo>
                  <a:lnTo>
                    <a:pt x="5974156" y="2157768"/>
                  </a:lnTo>
                  <a:lnTo>
                    <a:pt x="5934354" y="2183168"/>
                  </a:lnTo>
                  <a:lnTo>
                    <a:pt x="5890311" y="2221268"/>
                  </a:lnTo>
                  <a:lnTo>
                    <a:pt x="5844718" y="2259368"/>
                  </a:lnTo>
                  <a:lnTo>
                    <a:pt x="5829071" y="2268309"/>
                  </a:lnTo>
                  <a:lnTo>
                    <a:pt x="5844718" y="2254897"/>
                  </a:lnTo>
                  <a:lnTo>
                    <a:pt x="5890311" y="2216797"/>
                  </a:lnTo>
                  <a:lnTo>
                    <a:pt x="5934354" y="2178697"/>
                  </a:lnTo>
                  <a:lnTo>
                    <a:pt x="5974156" y="2153297"/>
                  </a:lnTo>
                  <a:lnTo>
                    <a:pt x="5985713" y="2148827"/>
                  </a:lnTo>
                  <a:lnTo>
                    <a:pt x="5985713" y="729449"/>
                  </a:lnTo>
                  <a:lnTo>
                    <a:pt x="5984456" y="729449"/>
                  </a:lnTo>
                  <a:lnTo>
                    <a:pt x="5967361" y="716749"/>
                  </a:lnTo>
                  <a:lnTo>
                    <a:pt x="5923673" y="684288"/>
                  </a:lnTo>
                  <a:lnTo>
                    <a:pt x="5923673" y="1392745"/>
                  </a:lnTo>
                  <a:lnTo>
                    <a:pt x="5918657" y="1391297"/>
                  </a:lnTo>
                  <a:lnTo>
                    <a:pt x="5882995" y="1391297"/>
                  </a:lnTo>
                  <a:lnTo>
                    <a:pt x="5853620" y="1378597"/>
                  </a:lnTo>
                  <a:lnTo>
                    <a:pt x="5836120" y="1365897"/>
                  </a:lnTo>
                  <a:lnTo>
                    <a:pt x="5798286" y="1365897"/>
                  </a:lnTo>
                  <a:lnTo>
                    <a:pt x="5774029" y="1375092"/>
                  </a:lnTo>
                  <a:lnTo>
                    <a:pt x="5774029" y="2309444"/>
                  </a:lnTo>
                  <a:lnTo>
                    <a:pt x="5759742" y="2322868"/>
                  </a:lnTo>
                  <a:lnTo>
                    <a:pt x="5747728" y="2331847"/>
                  </a:lnTo>
                  <a:lnTo>
                    <a:pt x="5759729" y="2318397"/>
                  </a:lnTo>
                  <a:lnTo>
                    <a:pt x="5774029" y="2309444"/>
                  </a:lnTo>
                  <a:lnTo>
                    <a:pt x="5774029" y="1375092"/>
                  </a:lnTo>
                  <a:lnTo>
                    <a:pt x="5764746" y="1378597"/>
                  </a:lnTo>
                  <a:lnTo>
                    <a:pt x="5727230" y="1403997"/>
                  </a:lnTo>
                  <a:lnTo>
                    <a:pt x="5703748" y="1420926"/>
                  </a:lnTo>
                  <a:lnTo>
                    <a:pt x="5703748" y="2721597"/>
                  </a:lnTo>
                  <a:lnTo>
                    <a:pt x="5693499" y="2698762"/>
                  </a:lnTo>
                  <a:lnTo>
                    <a:pt x="5678106" y="2660662"/>
                  </a:lnTo>
                  <a:lnTo>
                    <a:pt x="5669559" y="2637853"/>
                  </a:lnTo>
                  <a:lnTo>
                    <a:pt x="5678119" y="2653068"/>
                  </a:lnTo>
                  <a:lnTo>
                    <a:pt x="5693511" y="2691168"/>
                  </a:lnTo>
                  <a:lnTo>
                    <a:pt x="5703748" y="2721597"/>
                  </a:lnTo>
                  <a:lnTo>
                    <a:pt x="5703748" y="1420926"/>
                  </a:lnTo>
                  <a:lnTo>
                    <a:pt x="5693334" y="1428432"/>
                  </a:lnTo>
                  <a:lnTo>
                    <a:pt x="5693334" y="2381148"/>
                  </a:lnTo>
                  <a:lnTo>
                    <a:pt x="5675681" y="2399068"/>
                  </a:lnTo>
                  <a:lnTo>
                    <a:pt x="5631573" y="2449868"/>
                  </a:lnTo>
                  <a:lnTo>
                    <a:pt x="5619000" y="2463317"/>
                  </a:lnTo>
                  <a:lnTo>
                    <a:pt x="5631561" y="2445397"/>
                  </a:lnTo>
                  <a:lnTo>
                    <a:pt x="5675668" y="2394597"/>
                  </a:lnTo>
                  <a:lnTo>
                    <a:pt x="5693334" y="2381148"/>
                  </a:lnTo>
                  <a:lnTo>
                    <a:pt x="5693334" y="1428432"/>
                  </a:lnTo>
                  <a:lnTo>
                    <a:pt x="5691987" y="1429397"/>
                  </a:lnTo>
                  <a:lnTo>
                    <a:pt x="5665216" y="1454797"/>
                  </a:lnTo>
                  <a:lnTo>
                    <a:pt x="5641187" y="1467497"/>
                  </a:lnTo>
                  <a:lnTo>
                    <a:pt x="5611203" y="1480197"/>
                  </a:lnTo>
                  <a:lnTo>
                    <a:pt x="5577205" y="1492897"/>
                  </a:lnTo>
                  <a:lnTo>
                    <a:pt x="5567921" y="1496174"/>
                  </a:lnTo>
                  <a:lnTo>
                    <a:pt x="5567921" y="2521597"/>
                  </a:lnTo>
                  <a:lnTo>
                    <a:pt x="5566016" y="2526068"/>
                  </a:lnTo>
                  <a:lnTo>
                    <a:pt x="5563540" y="2526068"/>
                  </a:lnTo>
                  <a:lnTo>
                    <a:pt x="5566016" y="2521597"/>
                  </a:lnTo>
                  <a:lnTo>
                    <a:pt x="5567921" y="2521597"/>
                  </a:lnTo>
                  <a:lnTo>
                    <a:pt x="5567921" y="1496174"/>
                  </a:lnTo>
                  <a:lnTo>
                    <a:pt x="5553545" y="1501241"/>
                  </a:lnTo>
                  <a:lnTo>
                    <a:pt x="5553545" y="2534297"/>
                  </a:lnTo>
                  <a:lnTo>
                    <a:pt x="5550598" y="2538768"/>
                  </a:lnTo>
                  <a:lnTo>
                    <a:pt x="5544883" y="2546362"/>
                  </a:lnTo>
                  <a:lnTo>
                    <a:pt x="5541518" y="2546362"/>
                  </a:lnTo>
                  <a:lnTo>
                    <a:pt x="5550586" y="2534297"/>
                  </a:lnTo>
                  <a:lnTo>
                    <a:pt x="5553545" y="2534297"/>
                  </a:lnTo>
                  <a:lnTo>
                    <a:pt x="5553545" y="1501241"/>
                  </a:lnTo>
                  <a:lnTo>
                    <a:pt x="5541188" y="1505597"/>
                  </a:lnTo>
                  <a:lnTo>
                    <a:pt x="5501564" y="1518297"/>
                  </a:lnTo>
                  <a:lnTo>
                    <a:pt x="5496268" y="1519758"/>
                  </a:lnTo>
                  <a:lnTo>
                    <a:pt x="5501551" y="1516849"/>
                  </a:lnTo>
                  <a:lnTo>
                    <a:pt x="5541188" y="1504149"/>
                  </a:lnTo>
                  <a:lnTo>
                    <a:pt x="5577205" y="1491449"/>
                  </a:lnTo>
                  <a:lnTo>
                    <a:pt x="5611203" y="1478749"/>
                  </a:lnTo>
                  <a:lnTo>
                    <a:pt x="5641187" y="1466049"/>
                  </a:lnTo>
                  <a:lnTo>
                    <a:pt x="5665216" y="1453349"/>
                  </a:lnTo>
                  <a:lnTo>
                    <a:pt x="5691987" y="1427949"/>
                  </a:lnTo>
                  <a:lnTo>
                    <a:pt x="5727230" y="1402549"/>
                  </a:lnTo>
                  <a:lnTo>
                    <a:pt x="5764733" y="1377149"/>
                  </a:lnTo>
                  <a:lnTo>
                    <a:pt x="5798286" y="1364449"/>
                  </a:lnTo>
                  <a:lnTo>
                    <a:pt x="5836120" y="1364449"/>
                  </a:lnTo>
                  <a:lnTo>
                    <a:pt x="5853620" y="1377149"/>
                  </a:lnTo>
                  <a:lnTo>
                    <a:pt x="5882995" y="1389849"/>
                  </a:lnTo>
                  <a:lnTo>
                    <a:pt x="5918657" y="1389849"/>
                  </a:lnTo>
                  <a:lnTo>
                    <a:pt x="5923673" y="1392745"/>
                  </a:lnTo>
                  <a:lnTo>
                    <a:pt x="5923673" y="684288"/>
                  </a:lnTo>
                  <a:lnTo>
                    <a:pt x="5916104" y="678649"/>
                  </a:lnTo>
                  <a:lnTo>
                    <a:pt x="5847867" y="678649"/>
                  </a:lnTo>
                  <a:lnTo>
                    <a:pt x="5836158" y="665949"/>
                  </a:lnTo>
                  <a:lnTo>
                    <a:pt x="5810186" y="653249"/>
                  </a:lnTo>
                  <a:lnTo>
                    <a:pt x="5783631" y="627849"/>
                  </a:lnTo>
                  <a:lnTo>
                    <a:pt x="5770181" y="589749"/>
                  </a:lnTo>
                  <a:lnTo>
                    <a:pt x="5682920" y="589749"/>
                  </a:lnTo>
                  <a:lnTo>
                    <a:pt x="5619648" y="577049"/>
                  </a:lnTo>
                  <a:lnTo>
                    <a:pt x="5584012" y="538949"/>
                  </a:lnTo>
                  <a:lnTo>
                    <a:pt x="5578868" y="538949"/>
                  </a:lnTo>
                  <a:lnTo>
                    <a:pt x="5565724" y="551649"/>
                  </a:lnTo>
                  <a:lnTo>
                    <a:pt x="5547931" y="551649"/>
                  </a:lnTo>
                  <a:lnTo>
                    <a:pt x="5528894" y="564349"/>
                  </a:lnTo>
                  <a:lnTo>
                    <a:pt x="5526862" y="564349"/>
                  </a:lnTo>
                  <a:lnTo>
                    <a:pt x="5525109" y="577049"/>
                  </a:lnTo>
                  <a:lnTo>
                    <a:pt x="5518759" y="577049"/>
                  </a:lnTo>
                  <a:lnTo>
                    <a:pt x="5517007" y="589749"/>
                  </a:lnTo>
                  <a:lnTo>
                    <a:pt x="5511863" y="589749"/>
                  </a:lnTo>
                  <a:lnTo>
                    <a:pt x="5508663" y="602449"/>
                  </a:lnTo>
                  <a:lnTo>
                    <a:pt x="5505805" y="615149"/>
                  </a:lnTo>
                  <a:lnTo>
                    <a:pt x="5503354" y="627849"/>
                  </a:lnTo>
                  <a:lnTo>
                    <a:pt x="5482641" y="627849"/>
                  </a:lnTo>
                  <a:lnTo>
                    <a:pt x="5474043" y="615149"/>
                  </a:lnTo>
                  <a:lnTo>
                    <a:pt x="5469179" y="615149"/>
                  </a:lnTo>
                  <a:lnTo>
                    <a:pt x="5425668" y="602449"/>
                  </a:lnTo>
                  <a:lnTo>
                    <a:pt x="5425414" y="602449"/>
                  </a:lnTo>
                  <a:lnTo>
                    <a:pt x="5419420" y="589749"/>
                  </a:lnTo>
                  <a:lnTo>
                    <a:pt x="5408993" y="579247"/>
                  </a:lnTo>
                  <a:lnTo>
                    <a:pt x="5408993" y="1553502"/>
                  </a:lnTo>
                  <a:lnTo>
                    <a:pt x="5403012" y="1556397"/>
                  </a:lnTo>
                  <a:lnTo>
                    <a:pt x="5396306" y="1559318"/>
                  </a:lnTo>
                  <a:lnTo>
                    <a:pt x="5402999" y="1554949"/>
                  </a:lnTo>
                  <a:lnTo>
                    <a:pt x="5408993" y="1553502"/>
                  </a:lnTo>
                  <a:lnTo>
                    <a:pt x="5408993" y="579247"/>
                  </a:lnTo>
                  <a:lnTo>
                    <a:pt x="5406822" y="577049"/>
                  </a:lnTo>
                  <a:lnTo>
                    <a:pt x="5389867" y="564349"/>
                  </a:lnTo>
                  <a:lnTo>
                    <a:pt x="5370830" y="538949"/>
                  </a:lnTo>
                  <a:lnTo>
                    <a:pt x="5366778" y="538949"/>
                  </a:lnTo>
                  <a:lnTo>
                    <a:pt x="5353202" y="526249"/>
                  </a:lnTo>
                  <a:lnTo>
                    <a:pt x="5340858" y="513549"/>
                  </a:lnTo>
                  <a:lnTo>
                    <a:pt x="5323268" y="513549"/>
                  </a:lnTo>
                  <a:lnTo>
                    <a:pt x="5320652" y="500849"/>
                  </a:lnTo>
                  <a:lnTo>
                    <a:pt x="5312918" y="450049"/>
                  </a:lnTo>
                  <a:lnTo>
                    <a:pt x="5300230" y="399249"/>
                  </a:lnTo>
                  <a:lnTo>
                    <a:pt x="5298338" y="393763"/>
                  </a:lnTo>
                  <a:lnTo>
                    <a:pt x="5298338" y="1615541"/>
                  </a:lnTo>
                  <a:lnTo>
                    <a:pt x="5292369" y="1619897"/>
                  </a:lnTo>
                  <a:lnTo>
                    <a:pt x="5253139" y="1632597"/>
                  </a:lnTo>
                  <a:lnTo>
                    <a:pt x="5219547" y="1645297"/>
                  </a:lnTo>
                  <a:lnTo>
                    <a:pt x="5184254" y="1645297"/>
                  </a:lnTo>
                  <a:lnTo>
                    <a:pt x="5146662" y="1632597"/>
                  </a:lnTo>
                  <a:lnTo>
                    <a:pt x="5100345" y="1619897"/>
                  </a:lnTo>
                  <a:lnTo>
                    <a:pt x="5052568" y="1594497"/>
                  </a:lnTo>
                  <a:lnTo>
                    <a:pt x="5010556" y="1569097"/>
                  </a:lnTo>
                  <a:lnTo>
                    <a:pt x="4986007" y="1547571"/>
                  </a:lnTo>
                  <a:lnTo>
                    <a:pt x="4986007" y="2788297"/>
                  </a:lnTo>
                  <a:lnTo>
                    <a:pt x="4948364" y="2800362"/>
                  </a:lnTo>
                  <a:lnTo>
                    <a:pt x="4911128" y="2800362"/>
                  </a:lnTo>
                  <a:lnTo>
                    <a:pt x="4948377" y="2788297"/>
                  </a:lnTo>
                  <a:lnTo>
                    <a:pt x="4986007" y="2788297"/>
                  </a:lnTo>
                  <a:lnTo>
                    <a:pt x="4986007" y="1547571"/>
                  </a:lnTo>
                  <a:lnTo>
                    <a:pt x="4981600" y="1543697"/>
                  </a:lnTo>
                  <a:lnTo>
                    <a:pt x="4954486" y="1530997"/>
                  </a:lnTo>
                  <a:lnTo>
                    <a:pt x="4923396" y="1505597"/>
                  </a:lnTo>
                  <a:lnTo>
                    <a:pt x="4888916" y="1492897"/>
                  </a:lnTo>
                  <a:lnTo>
                    <a:pt x="4851628" y="1454797"/>
                  </a:lnTo>
                  <a:lnTo>
                    <a:pt x="4847755" y="1450454"/>
                  </a:lnTo>
                  <a:lnTo>
                    <a:pt x="4851628" y="1453349"/>
                  </a:lnTo>
                  <a:lnTo>
                    <a:pt x="4888916" y="1491449"/>
                  </a:lnTo>
                  <a:lnTo>
                    <a:pt x="4923396" y="1504149"/>
                  </a:lnTo>
                  <a:lnTo>
                    <a:pt x="4954486" y="1529549"/>
                  </a:lnTo>
                  <a:lnTo>
                    <a:pt x="4981600" y="1542249"/>
                  </a:lnTo>
                  <a:lnTo>
                    <a:pt x="5010556" y="1567649"/>
                  </a:lnTo>
                  <a:lnTo>
                    <a:pt x="5052555" y="1593049"/>
                  </a:lnTo>
                  <a:lnTo>
                    <a:pt x="5100345" y="1618449"/>
                  </a:lnTo>
                  <a:lnTo>
                    <a:pt x="5146662" y="1631149"/>
                  </a:lnTo>
                  <a:lnTo>
                    <a:pt x="5184254" y="1643849"/>
                  </a:lnTo>
                  <a:lnTo>
                    <a:pt x="5219535" y="1643849"/>
                  </a:lnTo>
                  <a:lnTo>
                    <a:pt x="5253126" y="1631149"/>
                  </a:lnTo>
                  <a:lnTo>
                    <a:pt x="5292356" y="1618449"/>
                  </a:lnTo>
                  <a:lnTo>
                    <a:pt x="5298338" y="1615541"/>
                  </a:lnTo>
                  <a:lnTo>
                    <a:pt x="5298338" y="393763"/>
                  </a:lnTo>
                  <a:lnTo>
                    <a:pt x="5282730" y="348449"/>
                  </a:lnTo>
                  <a:lnTo>
                    <a:pt x="5280444" y="348449"/>
                  </a:lnTo>
                  <a:lnTo>
                    <a:pt x="5278145" y="335749"/>
                  </a:lnTo>
                  <a:lnTo>
                    <a:pt x="5273281" y="335749"/>
                  </a:lnTo>
                  <a:lnTo>
                    <a:pt x="5270855" y="323049"/>
                  </a:lnTo>
                  <a:lnTo>
                    <a:pt x="5261661" y="323049"/>
                  </a:lnTo>
                  <a:lnTo>
                    <a:pt x="5260314" y="310349"/>
                  </a:lnTo>
                  <a:lnTo>
                    <a:pt x="5181244" y="310349"/>
                  </a:lnTo>
                  <a:lnTo>
                    <a:pt x="5131422" y="323049"/>
                  </a:lnTo>
                  <a:lnTo>
                    <a:pt x="5106022" y="348449"/>
                  </a:lnTo>
                  <a:lnTo>
                    <a:pt x="5000510" y="348449"/>
                  </a:lnTo>
                  <a:lnTo>
                    <a:pt x="4989195" y="335749"/>
                  </a:lnTo>
                  <a:lnTo>
                    <a:pt x="4963604" y="297649"/>
                  </a:lnTo>
                  <a:lnTo>
                    <a:pt x="4936274" y="272249"/>
                  </a:lnTo>
                  <a:lnTo>
                    <a:pt x="4919713" y="297649"/>
                  </a:lnTo>
                  <a:lnTo>
                    <a:pt x="4899774" y="284949"/>
                  </a:lnTo>
                  <a:lnTo>
                    <a:pt x="4877727" y="272249"/>
                  </a:lnTo>
                  <a:lnTo>
                    <a:pt x="4855692" y="259549"/>
                  </a:lnTo>
                  <a:lnTo>
                    <a:pt x="4811014" y="196049"/>
                  </a:lnTo>
                  <a:lnTo>
                    <a:pt x="4794783" y="148488"/>
                  </a:lnTo>
                  <a:lnTo>
                    <a:pt x="4794783" y="1394193"/>
                  </a:lnTo>
                  <a:lnTo>
                    <a:pt x="4791837" y="1391297"/>
                  </a:lnTo>
                  <a:lnTo>
                    <a:pt x="4771606" y="1378597"/>
                  </a:lnTo>
                  <a:lnTo>
                    <a:pt x="4725441" y="1378597"/>
                  </a:lnTo>
                  <a:lnTo>
                    <a:pt x="4725441" y="2904553"/>
                  </a:lnTo>
                  <a:lnTo>
                    <a:pt x="4685296" y="2952762"/>
                  </a:lnTo>
                  <a:lnTo>
                    <a:pt x="4649724" y="2976880"/>
                  </a:lnTo>
                  <a:lnTo>
                    <a:pt x="4685296" y="2940697"/>
                  </a:lnTo>
                  <a:lnTo>
                    <a:pt x="4725441" y="2904553"/>
                  </a:lnTo>
                  <a:lnTo>
                    <a:pt x="4725441" y="1378597"/>
                  </a:lnTo>
                  <a:lnTo>
                    <a:pt x="4646053" y="1378597"/>
                  </a:lnTo>
                  <a:lnTo>
                    <a:pt x="4646053" y="2980105"/>
                  </a:lnTo>
                  <a:lnTo>
                    <a:pt x="4613186" y="3016262"/>
                  </a:lnTo>
                  <a:lnTo>
                    <a:pt x="4581118" y="3040367"/>
                  </a:lnTo>
                  <a:lnTo>
                    <a:pt x="4613199" y="3004197"/>
                  </a:lnTo>
                  <a:lnTo>
                    <a:pt x="4646053" y="2980105"/>
                  </a:lnTo>
                  <a:lnTo>
                    <a:pt x="4646053" y="1378597"/>
                  </a:lnTo>
                  <a:lnTo>
                    <a:pt x="4573321" y="1378597"/>
                  </a:lnTo>
                  <a:lnTo>
                    <a:pt x="4569777" y="1377149"/>
                  </a:lnTo>
                  <a:lnTo>
                    <a:pt x="4771606" y="1377149"/>
                  </a:lnTo>
                  <a:lnTo>
                    <a:pt x="4791837" y="1389849"/>
                  </a:lnTo>
                  <a:lnTo>
                    <a:pt x="4794783" y="1394193"/>
                  </a:lnTo>
                  <a:lnTo>
                    <a:pt x="4794783" y="148488"/>
                  </a:lnTo>
                  <a:lnTo>
                    <a:pt x="4793678" y="145249"/>
                  </a:lnTo>
                  <a:lnTo>
                    <a:pt x="4789348" y="132549"/>
                  </a:lnTo>
                  <a:lnTo>
                    <a:pt x="4835817" y="81749"/>
                  </a:lnTo>
                  <a:lnTo>
                    <a:pt x="4824196" y="81749"/>
                  </a:lnTo>
                  <a:lnTo>
                    <a:pt x="4817986" y="69049"/>
                  </a:lnTo>
                  <a:lnTo>
                    <a:pt x="4795291" y="69049"/>
                  </a:lnTo>
                  <a:lnTo>
                    <a:pt x="4791507" y="56349"/>
                  </a:lnTo>
                  <a:lnTo>
                    <a:pt x="4754321" y="56349"/>
                  </a:lnTo>
                  <a:lnTo>
                    <a:pt x="4749495" y="43649"/>
                  </a:lnTo>
                  <a:lnTo>
                    <a:pt x="4742878" y="30949"/>
                  </a:lnTo>
                  <a:lnTo>
                    <a:pt x="4733937" y="30949"/>
                  </a:lnTo>
                  <a:lnTo>
                    <a:pt x="4723193" y="18249"/>
                  </a:lnTo>
                  <a:lnTo>
                    <a:pt x="4710696" y="30949"/>
                  </a:lnTo>
                  <a:lnTo>
                    <a:pt x="4693564" y="30949"/>
                  </a:lnTo>
                  <a:lnTo>
                    <a:pt x="4692891" y="43649"/>
                  </a:lnTo>
                  <a:lnTo>
                    <a:pt x="4692078" y="43649"/>
                  </a:lnTo>
                  <a:lnTo>
                    <a:pt x="4691265" y="44640"/>
                  </a:lnTo>
                  <a:lnTo>
                    <a:pt x="4691265" y="970749"/>
                  </a:lnTo>
                  <a:lnTo>
                    <a:pt x="4691240" y="972146"/>
                  </a:lnTo>
                  <a:lnTo>
                    <a:pt x="4690338" y="969175"/>
                  </a:lnTo>
                  <a:lnTo>
                    <a:pt x="4690338" y="1025893"/>
                  </a:lnTo>
                  <a:lnTo>
                    <a:pt x="4688256" y="1059649"/>
                  </a:lnTo>
                  <a:lnTo>
                    <a:pt x="4678121" y="1082154"/>
                  </a:lnTo>
                  <a:lnTo>
                    <a:pt x="4688256" y="1048397"/>
                  </a:lnTo>
                  <a:lnTo>
                    <a:pt x="4690338" y="1025893"/>
                  </a:lnTo>
                  <a:lnTo>
                    <a:pt x="4690338" y="969175"/>
                  </a:lnTo>
                  <a:lnTo>
                    <a:pt x="4679721" y="934097"/>
                  </a:lnTo>
                  <a:lnTo>
                    <a:pt x="4648568" y="908697"/>
                  </a:lnTo>
                  <a:lnTo>
                    <a:pt x="4610024" y="895997"/>
                  </a:lnTo>
                  <a:lnTo>
                    <a:pt x="4606175" y="895997"/>
                  </a:lnTo>
                  <a:lnTo>
                    <a:pt x="4610024" y="894549"/>
                  </a:lnTo>
                  <a:lnTo>
                    <a:pt x="4648568" y="907249"/>
                  </a:lnTo>
                  <a:lnTo>
                    <a:pt x="4679721" y="932649"/>
                  </a:lnTo>
                  <a:lnTo>
                    <a:pt x="4691265" y="970749"/>
                  </a:lnTo>
                  <a:lnTo>
                    <a:pt x="4691265" y="44640"/>
                  </a:lnTo>
                  <a:lnTo>
                    <a:pt x="4681639" y="56349"/>
                  </a:lnTo>
                  <a:lnTo>
                    <a:pt x="4670590" y="69049"/>
                  </a:lnTo>
                  <a:lnTo>
                    <a:pt x="4658931" y="94449"/>
                  </a:lnTo>
                  <a:lnTo>
                    <a:pt x="4646676" y="119849"/>
                  </a:lnTo>
                  <a:lnTo>
                    <a:pt x="4637138" y="119849"/>
                  </a:lnTo>
                  <a:lnTo>
                    <a:pt x="4626419" y="132549"/>
                  </a:lnTo>
                  <a:lnTo>
                    <a:pt x="4586694" y="132549"/>
                  </a:lnTo>
                  <a:lnTo>
                    <a:pt x="4557700" y="145249"/>
                  </a:lnTo>
                  <a:lnTo>
                    <a:pt x="4549610" y="145249"/>
                  </a:lnTo>
                  <a:lnTo>
                    <a:pt x="4549610" y="907249"/>
                  </a:lnTo>
                  <a:lnTo>
                    <a:pt x="4546181" y="908697"/>
                  </a:lnTo>
                  <a:lnTo>
                    <a:pt x="4533049" y="913599"/>
                  </a:lnTo>
                  <a:lnTo>
                    <a:pt x="4533049" y="3081693"/>
                  </a:lnTo>
                  <a:lnTo>
                    <a:pt x="4482198" y="3117862"/>
                  </a:lnTo>
                  <a:lnTo>
                    <a:pt x="4435106" y="3141992"/>
                  </a:lnTo>
                  <a:lnTo>
                    <a:pt x="4482211" y="3105797"/>
                  </a:lnTo>
                  <a:lnTo>
                    <a:pt x="4533049" y="3081693"/>
                  </a:lnTo>
                  <a:lnTo>
                    <a:pt x="4533049" y="913599"/>
                  </a:lnTo>
                  <a:lnTo>
                    <a:pt x="4530953" y="914374"/>
                  </a:lnTo>
                  <a:lnTo>
                    <a:pt x="4530953" y="1365897"/>
                  </a:lnTo>
                  <a:lnTo>
                    <a:pt x="4529493" y="1365897"/>
                  </a:lnTo>
                  <a:lnTo>
                    <a:pt x="4525683" y="1353197"/>
                  </a:lnTo>
                  <a:lnTo>
                    <a:pt x="4521847" y="1327797"/>
                  </a:lnTo>
                  <a:lnTo>
                    <a:pt x="4521962" y="1327162"/>
                  </a:lnTo>
                  <a:lnTo>
                    <a:pt x="4525683" y="1351749"/>
                  </a:lnTo>
                  <a:lnTo>
                    <a:pt x="4529493" y="1364449"/>
                  </a:lnTo>
                  <a:lnTo>
                    <a:pt x="4530953" y="1365897"/>
                  </a:lnTo>
                  <a:lnTo>
                    <a:pt x="4530953" y="914374"/>
                  </a:lnTo>
                  <a:lnTo>
                    <a:pt x="4512081" y="921397"/>
                  </a:lnTo>
                  <a:lnTo>
                    <a:pt x="4476813" y="934097"/>
                  </a:lnTo>
                  <a:lnTo>
                    <a:pt x="4443222" y="946797"/>
                  </a:lnTo>
                  <a:lnTo>
                    <a:pt x="4439551" y="946797"/>
                  </a:lnTo>
                  <a:lnTo>
                    <a:pt x="4443209" y="945349"/>
                  </a:lnTo>
                  <a:lnTo>
                    <a:pt x="4476801" y="932649"/>
                  </a:lnTo>
                  <a:lnTo>
                    <a:pt x="4512081" y="919949"/>
                  </a:lnTo>
                  <a:lnTo>
                    <a:pt x="4546181" y="907249"/>
                  </a:lnTo>
                  <a:lnTo>
                    <a:pt x="4549610" y="907249"/>
                  </a:lnTo>
                  <a:lnTo>
                    <a:pt x="4549610" y="145249"/>
                  </a:lnTo>
                  <a:lnTo>
                    <a:pt x="4528261" y="145249"/>
                  </a:lnTo>
                  <a:lnTo>
                    <a:pt x="4501045" y="132549"/>
                  </a:lnTo>
                  <a:lnTo>
                    <a:pt x="4471860" y="132549"/>
                  </a:lnTo>
                  <a:lnTo>
                    <a:pt x="4469701" y="119849"/>
                  </a:lnTo>
                  <a:lnTo>
                    <a:pt x="4462132" y="119849"/>
                  </a:lnTo>
                  <a:lnTo>
                    <a:pt x="4460367" y="107149"/>
                  </a:lnTo>
                  <a:lnTo>
                    <a:pt x="4440377" y="119849"/>
                  </a:lnTo>
                  <a:lnTo>
                    <a:pt x="4367631" y="140385"/>
                  </a:lnTo>
                  <a:lnTo>
                    <a:pt x="4367631" y="958049"/>
                  </a:lnTo>
                  <a:lnTo>
                    <a:pt x="4362043" y="959497"/>
                  </a:lnTo>
                  <a:lnTo>
                    <a:pt x="4303001" y="959497"/>
                  </a:lnTo>
                  <a:lnTo>
                    <a:pt x="4263402" y="967638"/>
                  </a:lnTo>
                  <a:lnTo>
                    <a:pt x="4263402" y="2216797"/>
                  </a:lnTo>
                  <a:lnTo>
                    <a:pt x="4234332" y="2216797"/>
                  </a:lnTo>
                  <a:lnTo>
                    <a:pt x="4169714" y="2191397"/>
                  </a:lnTo>
                  <a:lnTo>
                    <a:pt x="4103408" y="2178697"/>
                  </a:lnTo>
                  <a:lnTo>
                    <a:pt x="4069257" y="2165997"/>
                  </a:lnTo>
                  <a:lnTo>
                    <a:pt x="4058056" y="2165997"/>
                  </a:lnTo>
                  <a:lnTo>
                    <a:pt x="4049026" y="2153297"/>
                  </a:lnTo>
                  <a:lnTo>
                    <a:pt x="4037774" y="2135251"/>
                  </a:lnTo>
                  <a:lnTo>
                    <a:pt x="4037774" y="2407297"/>
                  </a:lnTo>
                  <a:lnTo>
                    <a:pt x="4033189" y="2470797"/>
                  </a:lnTo>
                  <a:lnTo>
                    <a:pt x="3992384" y="2470797"/>
                  </a:lnTo>
                  <a:lnTo>
                    <a:pt x="3992384" y="2508897"/>
                  </a:lnTo>
                  <a:lnTo>
                    <a:pt x="3985501" y="2518600"/>
                  </a:lnTo>
                  <a:lnTo>
                    <a:pt x="3985501" y="3602418"/>
                  </a:lnTo>
                  <a:lnTo>
                    <a:pt x="3965803" y="3638562"/>
                  </a:lnTo>
                  <a:lnTo>
                    <a:pt x="3946360" y="3650615"/>
                  </a:lnTo>
                  <a:lnTo>
                    <a:pt x="3965816" y="3626497"/>
                  </a:lnTo>
                  <a:lnTo>
                    <a:pt x="3985501" y="3602418"/>
                  </a:lnTo>
                  <a:lnTo>
                    <a:pt x="3985501" y="2518600"/>
                  </a:lnTo>
                  <a:lnTo>
                    <a:pt x="3956316" y="2559697"/>
                  </a:lnTo>
                  <a:lnTo>
                    <a:pt x="3944035" y="2551976"/>
                  </a:lnTo>
                  <a:lnTo>
                    <a:pt x="3944035" y="3651897"/>
                  </a:lnTo>
                  <a:lnTo>
                    <a:pt x="3919728" y="3663962"/>
                  </a:lnTo>
                  <a:lnTo>
                    <a:pt x="3885425" y="3651897"/>
                  </a:lnTo>
                  <a:lnTo>
                    <a:pt x="3944035" y="3651897"/>
                  </a:lnTo>
                  <a:lnTo>
                    <a:pt x="3944035" y="2551976"/>
                  </a:lnTo>
                  <a:lnTo>
                    <a:pt x="3936123" y="2546997"/>
                  </a:lnTo>
                  <a:lnTo>
                    <a:pt x="3889692" y="2534297"/>
                  </a:lnTo>
                  <a:lnTo>
                    <a:pt x="3838156" y="2483497"/>
                  </a:lnTo>
                  <a:lnTo>
                    <a:pt x="3802710" y="2407297"/>
                  </a:lnTo>
                  <a:lnTo>
                    <a:pt x="3795674" y="2407297"/>
                  </a:lnTo>
                  <a:lnTo>
                    <a:pt x="3764737" y="2381897"/>
                  </a:lnTo>
                  <a:lnTo>
                    <a:pt x="3757714" y="2356497"/>
                  </a:lnTo>
                  <a:lnTo>
                    <a:pt x="3771227" y="2318397"/>
                  </a:lnTo>
                  <a:lnTo>
                    <a:pt x="3765207" y="2305697"/>
                  </a:lnTo>
                  <a:lnTo>
                    <a:pt x="3760089" y="2267597"/>
                  </a:lnTo>
                  <a:lnTo>
                    <a:pt x="3775265" y="2242197"/>
                  </a:lnTo>
                  <a:lnTo>
                    <a:pt x="3830129" y="2242197"/>
                  </a:lnTo>
                  <a:lnTo>
                    <a:pt x="3843642" y="2229497"/>
                  </a:lnTo>
                  <a:lnTo>
                    <a:pt x="3852697" y="2191397"/>
                  </a:lnTo>
                  <a:lnTo>
                    <a:pt x="3840492" y="2178697"/>
                  </a:lnTo>
                  <a:lnTo>
                    <a:pt x="3816362" y="2153297"/>
                  </a:lnTo>
                  <a:lnTo>
                    <a:pt x="3799052" y="2115197"/>
                  </a:lnTo>
                  <a:lnTo>
                    <a:pt x="3807295" y="2089797"/>
                  </a:lnTo>
                  <a:lnTo>
                    <a:pt x="3822890" y="2089797"/>
                  </a:lnTo>
                  <a:lnTo>
                    <a:pt x="3857561" y="2115197"/>
                  </a:lnTo>
                  <a:lnTo>
                    <a:pt x="3893070" y="2140597"/>
                  </a:lnTo>
                  <a:lnTo>
                    <a:pt x="3911193" y="2191397"/>
                  </a:lnTo>
                  <a:lnTo>
                    <a:pt x="3909657" y="2204097"/>
                  </a:lnTo>
                  <a:lnTo>
                    <a:pt x="3905593" y="2229497"/>
                  </a:lnTo>
                  <a:lnTo>
                    <a:pt x="3899839" y="2267597"/>
                  </a:lnTo>
                  <a:lnTo>
                    <a:pt x="3893223" y="2318397"/>
                  </a:lnTo>
                  <a:lnTo>
                    <a:pt x="3929291" y="2356497"/>
                  </a:lnTo>
                  <a:lnTo>
                    <a:pt x="3936339" y="2331097"/>
                  </a:lnTo>
                  <a:lnTo>
                    <a:pt x="3951846" y="2292997"/>
                  </a:lnTo>
                  <a:lnTo>
                    <a:pt x="3967353" y="2292997"/>
                  </a:lnTo>
                  <a:lnTo>
                    <a:pt x="3974414" y="2369197"/>
                  </a:lnTo>
                  <a:lnTo>
                    <a:pt x="4037774" y="2407297"/>
                  </a:lnTo>
                  <a:lnTo>
                    <a:pt x="4037774" y="2135251"/>
                  </a:lnTo>
                  <a:lnTo>
                    <a:pt x="4033189" y="2127897"/>
                  </a:lnTo>
                  <a:lnTo>
                    <a:pt x="4014940" y="2127897"/>
                  </a:lnTo>
                  <a:lnTo>
                    <a:pt x="3969829" y="2115197"/>
                  </a:lnTo>
                  <a:lnTo>
                    <a:pt x="3978872" y="2089797"/>
                  </a:lnTo>
                  <a:lnTo>
                    <a:pt x="3987927" y="2064397"/>
                  </a:lnTo>
                  <a:lnTo>
                    <a:pt x="3983329" y="2038997"/>
                  </a:lnTo>
                  <a:lnTo>
                    <a:pt x="4007713" y="2038997"/>
                  </a:lnTo>
                  <a:lnTo>
                    <a:pt x="4027322" y="2051697"/>
                  </a:lnTo>
                  <a:lnTo>
                    <a:pt x="4042232" y="2089797"/>
                  </a:lnTo>
                  <a:lnTo>
                    <a:pt x="4168559" y="2115197"/>
                  </a:lnTo>
                  <a:lnTo>
                    <a:pt x="4185285" y="2127897"/>
                  </a:lnTo>
                  <a:lnTo>
                    <a:pt x="4221086" y="2153297"/>
                  </a:lnTo>
                  <a:lnTo>
                    <a:pt x="4254335" y="2191397"/>
                  </a:lnTo>
                  <a:lnTo>
                    <a:pt x="4263402" y="2216797"/>
                  </a:lnTo>
                  <a:lnTo>
                    <a:pt x="4263402" y="967638"/>
                  </a:lnTo>
                  <a:lnTo>
                    <a:pt x="4241165" y="972197"/>
                  </a:lnTo>
                  <a:lnTo>
                    <a:pt x="4032427" y="972197"/>
                  </a:lnTo>
                  <a:lnTo>
                    <a:pt x="4037165" y="970749"/>
                  </a:lnTo>
                  <a:lnTo>
                    <a:pt x="4241165" y="970749"/>
                  </a:lnTo>
                  <a:lnTo>
                    <a:pt x="4302988" y="958049"/>
                  </a:lnTo>
                  <a:lnTo>
                    <a:pt x="4367631" y="958049"/>
                  </a:lnTo>
                  <a:lnTo>
                    <a:pt x="4367631" y="140385"/>
                  </a:lnTo>
                  <a:lnTo>
                    <a:pt x="4350359" y="145249"/>
                  </a:lnTo>
                  <a:lnTo>
                    <a:pt x="4313872" y="145249"/>
                  </a:lnTo>
                  <a:lnTo>
                    <a:pt x="4290390" y="132549"/>
                  </a:lnTo>
                  <a:lnTo>
                    <a:pt x="4278541" y="119849"/>
                  </a:lnTo>
                  <a:lnTo>
                    <a:pt x="4266679" y="107149"/>
                  </a:lnTo>
                  <a:lnTo>
                    <a:pt x="4252988" y="94449"/>
                  </a:lnTo>
                  <a:lnTo>
                    <a:pt x="4252315" y="94449"/>
                  </a:lnTo>
                  <a:lnTo>
                    <a:pt x="4208957" y="119849"/>
                  </a:lnTo>
                  <a:lnTo>
                    <a:pt x="3982389" y="119849"/>
                  </a:lnTo>
                  <a:lnTo>
                    <a:pt x="3965930" y="107149"/>
                  </a:lnTo>
                  <a:lnTo>
                    <a:pt x="3963276" y="105803"/>
                  </a:lnTo>
                  <a:lnTo>
                    <a:pt x="3963276" y="983449"/>
                  </a:lnTo>
                  <a:lnTo>
                    <a:pt x="3955224" y="986256"/>
                  </a:lnTo>
                  <a:lnTo>
                    <a:pt x="3959275" y="983449"/>
                  </a:lnTo>
                  <a:lnTo>
                    <a:pt x="3963276" y="983449"/>
                  </a:lnTo>
                  <a:lnTo>
                    <a:pt x="3963276" y="105803"/>
                  </a:lnTo>
                  <a:lnTo>
                    <a:pt x="3915994" y="81749"/>
                  </a:lnTo>
                  <a:lnTo>
                    <a:pt x="3887736" y="86017"/>
                  </a:lnTo>
                  <a:lnTo>
                    <a:pt x="3887736" y="1042606"/>
                  </a:lnTo>
                  <a:lnTo>
                    <a:pt x="3883266" y="1048397"/>
                  </a:lnTo>
                  <a:lnTo>
                    <a:pt x="3845687" y="1099197"/>
                  </a:lnTo>
                  <a:lnTo>
                    <a:pt x="3814051" y="1137297"/>
                  </a:lnTo>
                  <a:lnTo>
                    <a:pt x="3775849" y="1162697"/>
                  </a:lnTo>
                  <a:lnTo>
                    <a:pt x="3723729" y="1188097"/>
                  </a:lnTo>
                  <a:lnTo>
                    <a:pt x="3717582" y="1189545"/>
                  </a:lnTo>
                  <a:lnTo>
                    <a:pt x="3723729" y="1186649"/>
                  </a:lnTo>
                  <a:lnTo>
                    <a:pt x="3775849" y="1161249"/>
                  </a:lnTo>
                  <a:lnTo>
                    <a:pt x="3814051" y="1135849"/>
                  </a:lnTo>
                  <a:lnTo>
                    <a:pt x="3845687" y="1097749"/>
                  </a:lnTo>
                  <a:lnTo>
                    <a:pt x="3883266" y="1046949"/>
                  </a:lnTo>
                  <a:lnTo>
                    <a:pt x="3887736" y="1042606"/>
                  </a:lnTo>
                  <a:lnTo>
                    <a:pt x="3887736" y="86017"/>
                  </a:lnTo>
                  <a:lnTo>
                    <a:pt x="3831742" y="94449"/>
                  </a:lnTo>
                  <a:lnTo>
                    <a:pt x="3712324" y="183349"/>
                  </a:lnTo>
                  <a:lnTo>
                    <a:pt x="3631463" y="183349"/>
                  </a:lnTo>
                  <a:lnTo>
                    <a:pt x="3631463" y="1223302"/>
                  </a:lnTo>
                  <a:lnTo>
                    <a:pt x="3626523" y="1226197"/>
                  </a:lnTo>
                  <a:lnTo>
                    <a:pt x="3622814" y="1226197"/>
                  </a:lnTo>
                  <a:lnTo>
                    <a:pt x="3626523" y="1224749"/>
                  </a:lnTo>
                  <a:lnTo>
                    <a:pt x="3631463" y="1223302"/>
                  </a:lnTo>
                  <a:lnTo>
                    <a:pt x="3631463" y="183349"/>
                  </a:lnTo>
                  <a:lnTo>
                    <a:pt x="3611486" y="183349"/>
                  </a:lnTo>
                  <a:lnTo>
                    <a:pt x="3566744" y="196049"/>
                  </a:lnTo>
                  <a:lnTo>
                    <a:pt x="3551847" y="200126"/>
                  </a:lnTo>
                  <a:lnTo>
                    <a:pt x="3551847" y="1248702"/>
                  </a:lnTo>
                  <a:lnTo>
                    <a:pt x="3546424" y="1251597"/>
                  </a:lnTo>
                  <a:lnTo>
                    <a:pt x="3431413" y="1276997"/>
                  </a:lnTo>
                  <a:lnTo>
                    <a:pt x="3376980" y="1289697"/>
                  </a:lnTo>
                  <a:lnTo>
                    <a:pt x="3288169" y="1315097"/>
                  </a:lnTo>
                  <a:lnTo>
                    <a:pt x="3240227" y="1315097"/>
                  </a:lnTo>
                  <a:lnTo>
                    <a:pt x="3189401" y="1327797"/>
                  </a:lnTo>
                  <a:lnTo>
                    <a:pt x="3135693" y="1340497"/>
                  </a:lnTo>
                  <a:lnTo>
                    <a:pt x="3079102" y="1365897"/>
                  </a:lnTo>
                  <a:lnTo>
                    <a:pt x="3042755" y="1384211"/>
                  </a:lnTo>
                  <a:lnTo>
                    <a:pt x="3042755" y="1645297"/>
                  </a:lnTo>
                  <a:lnTo>
                    <a:pt x="3041650" y="1646745"/>
                  </a:lnTo>
                  <a:lnTo>
                    <a:pt x="3042589" y="1644256"/>
                  </a:lnTo>
                  <a:lnTo>
                    <a:pt x="3042755" y="1645297"/>
                  </a:lnTo>
                  <a:lnTo>
                    <a:pt x="3042755" y="1384211"/>
                  </a:lnTo>
                  <a:lnTo>
                    <a:pt x="3028683" y="1391297"/>
                  </a:lnTo>
                  <a:lnTo>
                    <a:pt x="3014446" y="1401978"/>
                  </a:lnTo>
                  <a:lnTo>
                    <a:pt x="3014446" y="1499806"/>
                  </a:lnTo>
                  <a:lnTo>
                    <a:pt x="3012490" y="1466049"/>
                  </a:lnTo>
                  <a:lnTo>
                    <a:pt x="3011881" y="1430921"/>
                  </a:lnTo>
                  <a:lnTo>
                    <a:pt x="3012490" y="1454797"/>
                  </a:lnTo>
                  <a:lnTo>
                    <a:pt x="3014446" y="1499806"/>
                  </a:lnTo>
                  <a:lnTo>
                    <a:pt x="3014446" y="1401978"/>
                  </a:lnTo>
                  <a:lnTo>
                    <a:pt x="3011754" y="1403997"/>
                  </a:lnTo>
                  <a:lnTo>
                    <a:pt x="3011830" y="1427949"/>
                  </a:lnTo>
                  <a:lnTo>
                    <a:pt x="3011741" y="1402549"/>
                  </a:lnTo>
                  <a:lnTo>
                    <a:pt x="3028670" y="1389849"/>
                  </a:lnTo>
                  <a:lnTo>
                    <a:pt x="3079102" y="1364449"/>
                  </a:lnTo>
                  <a:lnTo>
                    <a:pt x="3135693" y="1339049"/>
                  </a:lnTo>
                  <a:lnTo>
                    <a:pt x="3189401" y="1326349"/>
                  </a:lnTo>
                  <a:lnTo>
                    <a:pt x="3240227" y="1313649"/>
                  </a:lnTo>
                  <a:lnTo>
                    <a:pt x="3288169" y="1313649"/>
                  </a:lnTo>
                  <a:lnTo>
                    <a:pt x="3376980" y="1288249"/>
                  </a:lnTo>
                  <a:lnTo>
                    <a:pt x="3431413" y="1275549"/>
                  </a:lnTo>
                  <a:lnTo>
                    <a:pt x="3546424" y="1250149"/>
                  </a:lnTo>
                  <a:lnTo>
                    <a:pt x="3551847" y="1248702"/>
                  </a:lnTo>
                  <a:lnTo>
                    <a:pt x="3551847" y="200126"/>
                  </a:lnTo>
                  <a:lnTo>
                    <a:pt x="3520262" y="208749"/>
                  </a:lnTo>
                  <a:lnTo>
                    <a:pt x="3482759" y="208749"/>
                  </a:lnTo>
                  <a:lnTo>
                    <a:pt x="3453561" y="221449"/>
                  </a:lnTo>
                  <a:lnTo>
                    <a:pt x="3419030" y="234149"/>
                  </a:lnTo>
                  <a:lnTo>
                    <a:pt x="3390773" y="259549"/>
                  </a:lnTo>
                  <a:lnTo>
                    <a:pt x="3381997" y="259549"/>
                  </a:lnTo>
                  <a:lnTo>
                    <a:pt x="3380244" y="272249"/>
                  </a:lnTo>
                  <a:lnTo>
                    <a:pt x="3380105" y="272249"/>
                  </a:lnTo>
                  <a:lnTo>
                    <a:pt x="3336734" y="259549"/>
                  </a:lnTo>
                  <a:lnTo>
                    <a:pt x="3280803" y="335749"/>
                  </a:lnTo>
                  <a:lnTo>
                    <a:pt x="3249726" y="323049"/>
                  </a:lnTo>
                  <a:lnTo>
                    <a:pt x="3147326" y="399249"/>
                  </a:lnTo>
                  <a:lnTo>
                    <a:pt x="3097746" y="399249"/>
                  </a:lnTo>
                  <a:lnTo>
                    <a:pt x="3060458" y="450049"/>
                  </a:lnTo>
                  <a:lnTo>
                    <a:pt x="3032620" y="450049"/>
                  </a:lnTo>
                  <a:lnTo>
                    <a:pt x="3011170" y="493890"/>
                  </a:lnTo>
                  <a:lnTo>
                    <a:pt x="3011170" y="1669249"/>
                  </a:lnTo>
                  <a:lnTo>
                    <a:pt x="3008363" y="1670697"/>
                  </a:lnTo>
                  <a:lnTo>
                    <a:pt x="2949524" y="1670697"/>
                  </a:lnTo>
                  <a:lnTo>
                    <a:pt x="2949524" y="3079762"/>
                  </a:lnTo>
                  <a:lnTo>
                    <a:pt x="2946552" y="3079762"/>
                  </a:lnTo>
                  <a:lnTo>
                    <a:pt x="2939351" y="3092462"/>
                  </a:lnTo>
                  <a:lnTo>
                    <a:pt x="2930487" y="3092462"/>
                  </a:lnTo>
                  <a:lnTo>
                    <a:pt x="2922511" y="3105162"/>
                  </a:lnTo>
                  <a:lnTo>
                    <a:pt x="2907093" y="3117862"/>
                  </a:lnTo>
                  <a:lnTo>
                    <a:pt x="2880322" y="3130562"/>
                  </a:lnTo>
                  <a:lnTo>
                    <a:pt x="2850959" y="3130562"/>
                  </a:lnTo>
                  <a:lnTo>
                    <a:pt x="2827807" y="3079762"/>
                  </a:lnTo>
                  <a:lnTo>
                    <a:pt x="2836862" y="3041662"/>
                  </a:lnTo>
                  <a:lnTo>
                    <a:pt x="2820809" y="3028962"/>
                  </a:lnTo>
                  <a:lnTo>
                    <a:pt x="2786532" y="2990862"/>
                  </a:lnTo>
                  <a:lnTo>
                    <a:pt x="2754769" y="2940062"/>
                  </a:lnTo>
                  <a:lnTo>
                    <a:pt x="2746337" y="2914662"/>
                  </a:lnTo>
                  <a:lnTo>
                    <a:pt x="2754007" y="2914662"/>
                  </a:lnTo>
                  <a:lnTo>
                    <a:pt x="2757043" y="2901962"/>
                  </a:lnTo>
                  <a:lnTo>
                    <a:pt x="2770505" y="2901962"/>
                  </a:lnTo>
                  <a:lnTo>
                    <a:pt x="2819679" y="2914662"/>
                  </a:lnTo>
                  <a:lnTo>
                    <a:pt x="2884119" y="2965462"/>
                  </a:lnTo>
                  <a:lnTo>
                    <a:pt x="2949524" y="3079762"/>
                  </a:lnTo>
                  <a:lnTo>
                    <a:pt x="2949524" y="1670697"/>
                  </a:lnTo>
                  <a:lnTo>
                    <a:pt x="2939948" y="1670697"/>
                  </a:lnTo>
                  <a:lnTo>
                    <a:pt x="2900603" y="1657997"/>
                  </a:lnTo>
                  <a:lnTo>
                    <a:pt x="2865221" y="1638528"/>
                  </a:lnTo>
                  <a:lnTo>
                    <a:pt x="2865221" y="2242197"/>
                  </a:lnTo>
                  <a:lnTo>
                    <a:pt x="2862783" y="2260638"/>
                  </a:lnTo>
                  <a:lnTo>
                    <a:pt x="2865094" y="2237282"/>
                  </a:lnTo>
                  <a:lnTo>
                    <a:pt x="2865221" y="2242197"/>
                  </a:lnTo>
                  <a:lnTo>
                    <a:pt x="2865221" y="1638528"/>
                  </a:lnTo>
                  <a:lnTo>
                    <a:pt x="2864764" y="1638274"/>
                  </a:lnTo>
                  <a:lnTo>
                    <a:pt x="2864764" y="2223757"/>
                  </a:lnTo>
                  <a:lnTo>
                    <a:pt x="2864281" y="2210651"/>
                  </a:lnTo>
                  <a:lnTo>
                    <a:pt x="2854020" y="2190966"/>
                  </a:lnTo>
                  <a:lnTo>
                    <a:pt x="2864281" y="2204097"/>
                  </a:lnTo>
                  <a:lnTo>
                    <a:pt x="2864764" y="2223757"/>
                  </a:lnTo>
                  <a:lnTo>
                    <a:pt x="2864764" y="1638274"/>
                  </a:lnTo>
                  <a:lnTo>
                    <a:pt x="2854464" y="1632597"/>
                  </a:lnTo>
                  <a:lnTo>
                    <a:pt x="2852026" y="1631289"/>
                  </a:lnTo>
                  <a:lnTo>
                    <a:pt x="2852026" y="2299957"/>
                  </a:lnTo>
                  <a:lnTo>
                    <a:pt x="2844368" y="2318397"/>
                  </a:lnTo>
                  <a:lnTo>
                    <a:pt x="2829153" y="2324544"/>
                  </a:lnTo>
                  <a:lnTo>
                    <a:pt x="2844368" y="2312251"/>
                  </a:lnTo>
                  <a:lnTo>
                    <a:pt x="2852026" y="2299957"/>
                  </a:lnTo>
                  <a:lnTo>
                    <a:pt x="2852026" y="1631289"/>
                  </a:lnTo>
                  <a:lnTo>
                    <a:pt x="2849067" y="1629702"/>
                  </a:lnTo>
                  <a:lnTo>
                    <a:pt x="2854464" y="1631149"/>
                  </a:lnTo>
                  <a:lnTo>
                    <a:pt x="2900603" y="1656549"/>
                  </a:lnTo>
                  <a:lnTo>
                    <a:pt x="2939948" y="1669249"/>
                  </a:lnTo>
                  <a:lnTo>
                    <a:pt x="3011170" y="1669249"/>
                  </a:lnTo>
                  <a:lnTo>
                    <a:pt x="3011170" y="493890"/>
                  </a:lnTo>
                  <a:lnTo>
                    <a:pt x="3001543" y="513549"/>
                  </a:lnTo>
                  <a:lnTo>
                    <a:pt x="2961157" y="513549"/>
                  </a:lnTo>
                  <a:lnTo>
                    <a:pt x="2939402" y="538949"/>
                  </a:lnTo>
                  <a:lnTo>
                    <a:pt x="2896031" y="538949"/>
                  </a:lnTo>
                  <a:lnTo>
                    <a:pt x="2894012" y="551649"/>
                  </a:lnTo>
                  <a:lnTo>
                    <a:pt x="2889681" y="551649"/>
                  </a:lnTo>
                  <a:lnTo>
                    <a:pt x="2887116" y="564349"/>
                  </a:lnTo>
                  <a:lnTo>
                    <a:pt x="2881312" y="564349"/>
                  </a:lnTo>
                  <a:lnTo>
                    <a:pt x="2877934" y="577049"/>
                  </a:lnTo>
                  <a:lnTo>
                    <a:pt x="2851035" y="627849"/>
                  </a:lnTo>
                  <a:lnTo>
                    <a:pt x="2840037" y="653249"/>
                  </a:lnTo>
                  <a:lnTo>
                    <a:pt x="2833890" y="665949"/>
                  </a:lnTo>
                  <a:lnTo>
                    <a:pt x="2823349" y="675703"/>
                  </a:lnTo>
                  <a:lnTo>
                    <a:pt x="2823349" y="2160270"/>
                  </a:lnTo>
                  <a:lnTo>
                    <a:pt x="2800820" y="2147151"/>
                  </a:lnTo>
                  <a:lnTo>
                    <a:pt x="2796209" y="2143683"/>
                  </a:lnTo>
                  <a:lnTo>
                    <a:pt x="2796209" y="2337651"/>
                  </a:lnTo>
                  <a:lnTo>
                    <a:pt x="2780512" y="2343797"/>
                  </a:lnTo>
                  <a:lnTo>
                    <a:pt x="2771914" y="2349119"/>
                  </a:lnTo>
                  <a:lnTo>
                    <a:pt x="2771914" y="2682811"/>
                  </a:lnTo>
                  <a:lnTo>
                    <a:pt x="2747124" y="2635262"/>
                  </a:lnTo>
                  <a:lnTo>
                    <a:pt x="2725953" y="2597162"/>
                  </a:lnTo>
                  <a:lnTo>
                    <a:pt x="2690253" y="2535961"/>
                  </a:lnTo>
                  <a:lnTo>
                    <a:pt x="2699169" y="2546997"/>
                  </a:lnTo>
                  <a:lnTo>
                    <a:pt x="2723311" y="2585097"/>
                  </a:lnTo>
                  <a:lnTo>
                    <a:pt x="2751442" y="2635897"/>
                  </a:lnTo>
                  <a:lnTo>
                    <a:pt x="2771914" y="2682811"/>
                  </a:lnTo>
                  <a:lnTo>
                    <a:pt x="2771914" y="2349119"/>
                  </a:lnTo>
                  <a:lnTo>
                    <a:pt x="2759964" y="2356497"/>
                  </a:lnTo>
                  <a:lnTo>
                    <a:pt x="2752204" y="2356497"/>
                  </a:lnTo>
                  <a:lnTo>
                    <a:pt x="2759964" y="2350351"/>
                  </a:lnTo>
                  <a:lnTo>
                    <a:pt x="2780500" y="2337651"/>
                  </a:lnTo>
                  <a:lnTo>
                    <a:pt x="2796209" y="2337651"/>
                  </a:lnTo>
                  <a:lnTo>
                    <a:pt x="2796209" y="2143683"/>
                  </a:lnTo>
                  <a:lnTo>
                    <a:pt x="2774759" y="2127491"/>
                  </a:lnTo>
                  <a:lnTo>
                    <a:pt x="2800820" y="2140597"/>
                  </a:lnTo>
                  <a:lnTo>
                    <a:pt x="2823349" y="2160270"/>
                  </a:lnTo>
                  <a:lnTo>
                    <a:pt x="2823349" y="675703"/>
                  </a:lnTo>
                  <a:lnTo>
                    <a:pt x="2820149" y="678649"/>
                  </a:lnTo>
                  <a:lnTo>
                    <a:pt x="2786875" y="691349"/>
                  </a:lnTo>
                  <a:lnTo>
                    <a:pt x="2769311" y="696061"/>
                  </a:lnTo>
                  <a:lnTo>
                    <a:pt x="2769311" y="1584693"/>
                  </a:lnTo>
                  <a:lnTo>
                    <a:pt x="2764447" y="1581797"/>
                  </a:lnTo>
                  <a:lnTo>
                    <a:pt x="2734233" y="1564932"/>
                  </a:lnTo>
                  <a:lnTo>
                    <a:pt x="2734233" y="2369604"/>
                  </a:lnTo>
                  <a:lnTo>
                    <a:pt x="2725128" y="2381897"/>
                  </a:lnTo>
                  <a:lnTo>
                    <a:pt x="2716403" y="2381897"/>
                  </a:lnTo>
                  <a:lnTo>
                    <a:pt x="2725128" y="2375751"/>
                  </a:lnTo>
                  <a:lnTo>
                    <a:pt x="2734233" y="2369604"/>
                  </a:lnTo>
                  <a:lnTo>
                    <a:pt x="2734233" y="1564932"/>
                  </a:lnTo>
                  <a:lnTo>
                    <a:pt x="2718968" y="1556397"/>
                  </a:lnTo>
                  <a:lnTo>
                    <a:pt x="2695003" y="1550581"/>
                  </a:lnTo>
                  <a:lnTo>
                    <a:pt x="2695003" y="2508897"/>
                  </a:lnTo>
                  <a:lnTo>
                    <a:pt x="2695003" y="2515451"/>
                  </a:lnTo>
                  <a:lnTo>
                    <a:pt x="2695003" y="2521597"/>
                  </a:lnTo>
                  <a:lnTo>
                    <a:pt x="2691854" y="2521597"/>
                  </a:lnTo>
                  <a:lnTo>
                    <a:pt x="2695003" y="2515451"/>
                  </a:lnTo>
                  <a:lnTo>
                    <a:pt x="2688171" y="2477351"/>
                  </a:lnTo>
                  <a:lnTo>
                    <a:pt x="2686367" y="2457412"/>
                  </a:lnTo>
                  <a:lnTo>
                    <a:pt x="2688183" y="2470797"/>
                  </a:lnTo>
                  <a:lnTo>
                    <a:pt x="2695003" y="2508897"/>
                  </a:lnTo>
                  <a:lnTo>
                    <a:pt x="2695003" y="1550581"/>
                  </a:lnTo>
                  <a:lnTo>
                    <a:pt x="2687993" y="1548879"/>
                  </a:lnTo>
                  <a:lnTo>
                    <a:pt x="2687993" y="2394940"/>
                  </a:lnTo>
                  <a:lnTo>
                    <a:pt x="2685821" y="2407297"/>
                  </a:lnTo>
                  <a:lnTo>
                    <a:pt x="2684869" y="2440825"/>
                  </a:lnTo>
                  <a:lnTo>
                    <a:pt x="2684729" y="2439251"/>
                  </a:lnTo>
                  <a:lnTo>
                    <a:pt x="2685808" y="2401151"/>
                  </a:lnTo>
                  <a:lnTo>
                    <a:pt x="2687993" y="2394940"/>
                  </a:lnTo>
                  <a:lnTo>
                    <a:pt x="2687993" y="1548879"/>
                  </a:lnTo>
                  <a:lnTo>
                    <a:pt x="2683218" y="1547723"/>
                  </a:lnTo>
                  <a:lnTo>
                    <a:pt x="2683218" y="2528151"/>
                  </a:lnTo>
                  <a:lnTo>
                    <a:pt x="2678760" y="2533662"/>
                  </a:lnTo>
                  <a:lnTo>
                    <a:pt x="2678252" y="2533662"/>
                  </a:lnTo>
                  <a:lnTo>
                    <a:pt x="2665704" y="2539174"/>
                  </a:lnTo>
                  <a:lnTo>
                    <a:pt x="2678252" y="2528151"/>
                  </a:lnTo>
                  <a:lnTo>
                    <a:pt x="2683218" y="2528151"/>
                  </a:lnTo>
                  <a:lnTo>
                    <a:pt x="2683218" y="1547723"/>
                  </a:lnTo>
                  <a:lnTo>
                    <a:pt x="2632786" y="1535480"/>
                  </a:lnTo>
                  <a:lnTo>
                    <a:pt x="2632786" y="2026704"/>
                  </a:lnTo>
                  <a:lnTo>
                    <a:pt x="2616517" y="2020150"/>
                  </a:lnTo>
                  <a:lnTo>
                    <a:pt x="2600820" y="2007044"/>
                  </a:lnTo>
                  <a:lnTo>
                    <a:pt x="2616517" y="2013597"/>
                  </a:lnTo>
                  <a:lnTo>
                    <a:pt x="2632786" y="2026704"/>
                  </a:lnTo>
                  <a:lnTo>
                    <a:pt x="2632786" y="1535480"/>
                  </a:lnTo>
                  <a:lnTo>
                    <a:pt x="2614333" y="1530997"/>
                  </a:lnTo>
                  <a:lnTo>
                    <a:pt x="2592984" y="1524292"/>
                  </a:lnTo>
                  <a:lnTo>
                    <a:pt x="2592984" y="2593327"/>
                  </a:lnTo>
                  <a:lnTo>
                    <a:pt x="2577211" y="2609862"/>
                  </a:lnTo>
                  <a:lnTo>
                    <a:pt x="2563939" y="2615374"/>
                  </a:lnTo>
                  <a:lnTo>
                    <a:pt x="2577211" y="2604351"/>
                  </a:lnTo>
                  <a:lnTo>
                    <a:pt x="2592984" y="2593327"/>
                  </a:lnTo>
                  <a:lnTo>
                    <a:pt x="2592984" y="1524292"/>
                  </a:lnTo>
                  <a:lnTo>
                    <a:pt x="2573959" y="1518297"/>
                  </a:lnTo>
                  <a:lnTo>
                    <a:pt x="2546083" y="1518297"/>
                  </a:lnTo>
                  <a:lnTo>
                    <a:pt x="2533815" y="1525143"/>
                  </a:lnTo>
                  <a:lnTo>
                    <a:pt x="2533815" y="1963229"/>
                  </a:lnTo>
                  <a:lnTo>
                    <a:pt x="2526246" y="1957133"/>
                  </a:lnTo>
                  <a:lnTo>
                    <a:pt x="2526246" y="2644127"/>
                  </a:lnTo>
                  <a:lnTo>
                    <a:pt x="2510599" y="2660662"/>
                  </a:lnTo>
                  <a:lnTo>
                    <a:pt x="2471102" y="2698762"/>
                  </a:lnTo>
                  <a:lnTo>
                    <a:pt x="2452967" y="2709786"/>
                  </a:lnTo>
                  <a:lnTo>
                    <a:pt x="2471102" y="2693251"/>
                  </a:lnTo>
                  <a:lnTo>
                    <a:pt x="2510599" y="2655151"/>
                  </a:lnTo>
                  <a:lnTo>
                    <a:pt x="2526246" y="2644127"/>
                  </a:lnTo>
                  <a:lnTo>
                    <a:pt x="2526246" y="1957133"/>
                  </a:lnTo>
                  <a:lnTo>
                    <a:pt x="2525661" y="1956650"/>
                  </a:lnTo>
                  <a:lnTo>
                    <a:pt x="2517787" y="1943531"/>
                  </a:lnTo>
                  <a:lnTo>
                    <a:pt x="2525674" y="1950097"/>
                  </a:lnTo>
                  <a:lnTo>
                    <a:pt x="2533815" y="1963229"/>
                  </a:lnTo>
                  <a:lnTo>
                    <a:pt x="2533815" y="1525143"/>
                  </a:lnTo>
                  <a:lnTo>
                    <a:pt x="2523299" y="1530997"/>
                  </a:lnTo>
                  <a:lnTo>
                    <a:pt x="2499728" y="1530997"/>
                  </a:lnTo>
                  <a:lnTo>
                    <a:pt x="2499728" y="1919008"/>
                  </a:lnTo>
                  <a:lnTo>
                    <a:pt x="2488247" y="1905850"/>
                  </a:lnTo>
                  <a:lnTo>
                    <a:pt x="2472537" y="1886178"/>
                  </a:lnTo>
                  <a:lnTo>
                    <a:pt x="2488260" y="1899297"/>
                  </a:lnTo>
                  <a:lnTo>
                    <a:pt x="2499728" y="1919008"/>
                  </a:lnTo>
                  <a:lnTo>
                    <a:pt x="2499728" y="1530997"/>
                  </a:lnTo>
                  <a:lnTo>
                    <a:pt x="2452052" y="1530997"/>
                  </a:lnTo>
                  <a:lnTo>
                    <a:pt x="2449563" y="1529549"/>
                  </a:lnTo>
                  <a:lnTo>
                    <a:pt x="2523299" y="1529549"/>
                  </a:lnTo>
                  <a:lnTo>
                    <a:pt x="2546083" y="1516849"/>
                  </a:lnTo>
                  <a:lnTo>
                    <a:pt x="2573947" y="1516849"/>
                  </a:lnTo>
                  <a:lnTo>
                    <a:pt x="2614333" y="1529549"/>
                  </a:lnTo>
                  <a:lnTo>
                    <a:pt x="2718955" y="1554949"/>
                  </a:lnTo>
                  <a:lnTo>
                    <a:pt x="2764447" y="1580349"/>
                  </a:lnTo>
                  <a:lnTo>
                    <a:pt x="2769311" y="1584693"/>
                  </a:lnTo>
                  <a:lnTo>
                    <a:pt x="2769311" y="696061"/>
                  </a:lnTo>
                  <a:lnTo>
                    <a:pt x="2739491" y="704049"/>
                  </a:lnTo>
                  <a:lnTo>
                    <a:pt x="2683472" y="716749"/>
                  </a:lnTo>
                  <a:lnTo>
                    <a:pt x="2607081" y="716749"/>
                  </a:lnTo>
                  <a:lnTo>
                    <a:pt x="2607081" y="958049"/>
                  </a:lnTo>
                  <a:lnTo>
                    <a:pt x="2595537" y="1008849"/>
                  </a:lnTo>
                  <a:lnTo>
                    <a:pt x="2591130" y="1013472"/>
                  </a:lnTo>
                  <a:lnTo>
                    <a:pt x="2595537" y="1006538"/>
                  </a:lnTo>
                  <a:lnTo>
                    <a:pt x="2606840" y="956754"/>
                  </a:lnTo>
                  <a:lnTo>
                    <a:pt x="2607081" y="958049"/>
                  </a:lnTo>
                  <a:lnTo>
                    <a:pt x="2607081" y="716749"/>
                  </a:lnTo>
                  <a:lnTo>
                    <a:pt x="2567292" y="716749"/>
                  </a:lnTo>
                  <a:lnTo>
                    <a:pt x="2547658" y="711695"/>
                  </a:lnTo>
                  <a:lnTo>
                    <a:pt x="2547658" y="1065415"/>
                  </a:lnTo>
                  <a:lnTo>
                    <a:pt x="2542400" y="1072349"/>
                  </a:lnTo>
                  <a:lnTo>
                    <a:pt x="2537688" y="1079284"/>
                  </a:lnTo>
                  <a:lnTo>
                    <a:pt x="2542400" y="1070038"/>
                  </a:lnTo>
                  <a:lnTo>
                    <a:pt x="2547658" y="1065415"/>
                  </a:lnTo>
                  <a:lnTo>
                    <a:pt x="2547658" y="711695"/>
                  </a:lnTo>
                  <a:lnTo>
                    <a:pt x="2518029" y="704049"/>
                  </a:lnTo>
                  <a:lnTo>
                    <a:pt x="2517495" y="704049"/>
                  </a:lnTo>
                  <a:lnTo>
                    <a:pt x="2516530" y="701738"/>
                  </a:lnTo>
                  <a:lnTo>
                    <a:pt x="2518029" y="701738"/>
                  </a:lnTo>
                  <a:lnTo>
                    <a:pt x="2500985" y="689038"/>
                  </a:lnTo>
                  <a:lnTo>
                    <a:pt x="2496159" y="689038"/>
                  </a:lnTo>
                  <a:lnTo>
                    <a:pt x="2496159" y="1141615"/>
                  </a:lnTo>
                  <a:lnTo>
                    <a:pt x="2491625" y="1148549"/>
                  </a:lnTo>
                  <a:lnTo>
                    <a:pt x="2459761" y="1161249"/>
                  </a:lnTo>
                  <a:lnTo>
                    <a:pt x="2419769" y="1173949"/>
                  </a:lnTo>
                  <a:lnTo>
                    <a:pt x="2413038" y="1175689"/>
                  </a:lnTo>
                  <a:lnTo>
                    <a:pt x="2413038" y="1518297"/>
                  </a:lnTo>
                  <a:lnTo>
                    <a:pt x="2412530" y="1518297"/>
                  </a:lnTo>
                  <a:lnTo>
                    <a:pt x="2412530" y="1817357"/>
                  </a:lnTo>
                  <a:lnTo>
                    <a:pt x="2405037" y="1810385"/>
                  </a:lnTo>
                  <a:lnTo>
                    <a:pt x="2405037" y="2738539"/>
                  </a:lnTo>
                  <a:lnTo>
                    <a:pt x="2386431" y="2749562"/>
                  </a:lnTo>
                  <a:lnTo>
                    <a:pt x="2352827" y="2762262"/>
                  </a:lnTo>
                  <a:lnTo>
                    <a:pt x="2343429" y="2762262"/>
                  </a:lnTo>
                  <a:lnTo>
                    <a:pt x="2352827" y="2756751"/>
                  </a:lnTo>
                  <a:lnTo>
                    <a:pt x="2386431" y="2744051"/>
                  </a:lnTo>
                  <a:lnTo>
                    <a:pt x="2405037" y="2738539"/>
                  </a:lnTo>
                  <a:lnTo>
                    <a:pt x="2405037" y="1810385"/>
                  </a:lnTo>
                  <a:lnTo>
                    <a:pt x="2398458" y="1804250"/>
                  </a:lnTo>
                  <a:lnTo>
                    <a:pt x="2385047" y="1784578"/>
                  </a:lnTo>
                  <a:lnTo>
                    <a:pt x="2398458" y="1797697"/>
                  </a:lnTo>
                  <a:lnTo>
                    <a:pt x="2412530" y="1817357"/>
                  </a:lnTo>
                  <a:lnTo>
                    <a:pt x="2412530" y="1518297"/>
                  </a:lnTo>
                  <a:lnTo>
                    <a:pt x="2358021" y="1518297"/>
                  </a:lnTo>
                  <a:lnTo>
                    <a:pt x="2358021" y="1753870"/>
                  </a:lnTo>
                  <a:lnTo>
                    <a:pt x="2342565" y="1740750"/>
                  </a:lnTo>
                  <a:lnTo>
                    <a:pt x="2319566" y="1711515"/>
                  </a:lnTo>
                  <a:lnTo>
                    <a:pt x="2319566" y="2769451"/>
                  </a:lnTo>
                  <a:lnTo>
                    <a:pt x="2310676" y="2774962"/>
                  </a:lnTo>
                  <a:lnTo>
                    <a:pt x="2280513" y="2774962"/>
                  </a:lnTo>
                  <a:lnTo>
                    <a:pt x="2237638" y="2762262"/>
                  </a:lnTo>
                  <a:lnTo>
                    <a:pt x="2216556" y="2756751"/>
                  </a:lnTo>
                  <a:lnTo>
                    <a:pt x="2237638" y="2756751"/>
                  </a:lnTo>
                  <a:lnTo>
                    <a:pt x="2280513" y="2769451"/>
                  </a:lnTo>
                  <a:lnTo>
                    <a:pt x="2319566" y="2769451"/>
                  </a:lnTo>
                  <a:lnTo>
                    <a:pt x="2319566" y="1711515"/>
                  </a:lnTo>
                  <a:lnTo>
                    <a:pt x="2312593" y="1702650"/>
                  </a:lnTo>
                  <a:lnTo>
                    <a:pt x="2286584" y="1677250"/>
                  </a:lnTo>
                  <a:lnTo>
                    <a:pt x="2267953" y="1664550"/>
                  </a:lnTo>
                  <a:lnTo>
                    <a:pt x="2261285" y="1659559"/>
                  </a:lnTo>
                  <a:lnTo>
                    <a:pt x="2286597" y="1670697"/>
                  </a:lnTo>
                  <a:lnTo>
                    <a:pt x="2312593" y="1696097"/>
                  </a:lnTo>
                  <a:lnTo>
                    <a:pt x="2358021" y="1753870"/>
                  </a:lnTo>
                  <a:lnTo>
                    <a:pt x="2358021" y="1518297"/>
                  </a:lnTo>
                  <a:lnTo>
                    <a:pt x="2241334" y="1518297"/>
                  </a:lnTo>
                  <a:lnTo>
                    <a:pt x="2241334" y="1651850"/>
                  </a:lnTo>
                  <a:lnTo>
                    <a:pt x="2226183" y="1651850"/>
                  </a:lnTo>
                  <a:lnTo>
                    <a:pt x="2204301" y="1645297"/>
                  </a:lnTo>
                  <a:lnTo>
                    <a:pt x="2223833" y="1645297"/>
                  </a:lnTo>
                  <a:lnTo>
                    <a:pt x="2241334" y="1651850"/>
                  </a:lnTo>
                  <a:lnTo>
                    <a:pt x="2241334" y="1518297"/>
                  </a:lnTo>
                  <a:lnTo>
                    <a:pt x="2196744" y="1518297"/>
                  </a:lnTo>
                  <a:lnTo>
                    <a:pt x="2192794" y="1556397"/>
                  </a:lnTo>
                  <a:lnTo>
                    <a:pt x="2187816" y="1594497"/>
                  </a:lnTo>
                  <a:lnTo>
                    <a:pt x="2181796" y="1619897"/>
                  </a:lnTo>
                  <a:lnTo>
                    <a:pt x="2174735" y="1632597"/>
                  </a:lnTo>
                  <a:lnTo>
                    <a:pt x="2179396" y="1639150"/>
                  </a:lnTo>
                  <a:lnTo>
                    <a:pt x="2174722" y="1639150"/>
                  </a:lnTo>
                  <a:lnTo>
                    <a:pt x="2160917" y="1631861"/>
                  </a:lnTo>
                  <a:lnTo>
                    <a:pt x="2160917" y="2749562"/>
                  </a:lnTo>
                  <a:lnTo>
                    <a:pt x="2139340" y="2749562"/>
                  </a:lnTo>
                  <a:lnTo>
                    <a:pt x="2119211" y="2755074"/>
                  </a:lnTo>
                  <a:lnTo>
                    <a:pt x="2139340" y="2744051"/>
                  </a:lnTo>
                  <a:lnTo>
                    <a:pt x="2160917" y="2749562"/>
                  </a:lnTo>
                  <a:lnTo>
                    <a:pt x="2160917" y="1631861"/>
                  </a:lnTo>
                  <a:lnTo>
                    <a:pt x="2155215" y="1628838"/>
                  </a:lnTo>
                  <a:lnTo>
                    <a:pt x="2174722" y="1628838"/>
                  </a:lnTo>
                  <a:lnTo>
                    <a:pt x="2187803" y="1590738"/>
                  </a:lnTo>
                  <a:lnTo>
                    <a:pt x="2192782" y="1552638"/>
                  </a:lnTo>
                  <a:lnTo>
                    <a:pt x="2196744" y="1514538"/>
                  </a:lnTo>
                  <a:lnTo>
                    <a:pt x="2199259" y="1484414"/>
                  </a:lnTo>
                  <a:lnTo>
                    <a:pt x="2198967" y="1491449"/>
                  </a:lnTo>
                  <a:lnTo>
                    <a:pt x="2196744" y="1516849"/>
                  </a:lnTo>
                  <a:lnTo>
                    <a:pt x="2410828" y="1516849"/>
                  </a:lnTo>
                  <a:lnTo>
                    <a:pt x="2413038" y="1518297"/>
                  </a:lnTo>
                  <a:lnTo>
                    <a:pt x="2413038" y="1175689"/>
                  </a:lnTo>
                  <a:lnTo>
                    <a:pt x="2370493" y="1186649"/>
                  </a:lnTo>
                  <a:lnTo>
                    <a:pt x="2310777" y="1212049"/>
                  </a:lnTo>
                  <a:lnTo>
                    <a:pt x="2257628" y="1237449"/>
                  </a:lnTo>
                  <a:lnTo>
                    <a:pt x="2225395" y="1262849"/>
                  </a:lnTo>
                  <a:lnTo>
                    <a:pt x="2208847" y="1300949"/>
                  </a:lnTo>
                  <a:lnTo>
                    <a:pt x="2202751" y="1339049"/>
                  </a:lnTo>
                  <a:lnTo>
                    <a:pt x="2202523" y="1352042"/>
                  </a:lnTo>
                  <a:lnTo>
                    <a:pt x="2202738" y="1336738"/>
                  </a:lnTo>
                  <a:lnTo>
                    <a:pt x="2204770" y="1324038"/>
                  </a:lnTo>
                  <a:lnTo>
                    <a:pt x="2208834" y="1298638"/>
                  </a:lnTo>
                  <a:lnTo>
                    <a:pt x="2225395" y="1260538"/>
                  </a:lnTo>
                  <a:lnTo>
                    <a:pt x="2241512" y="1247838"/>
                  </a:lnTo>
                  <a:lnTo>
                    <a:pt x="2257628" y="1235138"/>
                  </a:lnTo>
                  <a:lnTo>
                    <a:pt x="2310777" y="1209738"/>
                  </a:lnTo>
                  <a:lnTo>
                    <a:pt x="2370493" y="1184338"/>
                  </a:lnTo>
                  <a:lnTo>
                    <a:pt x="2419769" y="1171638"/>
                  </a:lnTo>
                  <a:lnTo>
                    <a:pt x="2459761" y="1158938"/>
                  </a:lnTo>
                  <a:lnTo>
                    <a:pt x="2491625" y="1146238"/>
                  </a:lnTo>
                  <a:lnTo>
                    <a:pt x="2496159" y="1141615"/>
                  </a:lnTo>
                  <a:lnTo>
                    <a:pt x="2496159" y="689038"/>
                  </a:lnTo>
                  <a:lnTo>
                    <a:pt x="2486634" y="689038"/>
                  </a:lnTo>
                  <a:lnTo>
                    <a:pt x="2475382" y="676338"/>
                  </a:lnTo>
                  <a:lnTo>
                    <a:pt x="2467622" y="663638"/>
                  </a:lnTo>
                  <a:lnTo>
                    <a:pt x="2399258" y="650938"/>
                  </a:lnTo>
                  <a:lnTo>
                    <a:pt x="2396020" y="650938"/>
                  </a:lnTo>
                  <a:lnTo>
                    <a:pt x="2389543" y="638238"/>
                  </a:lnTo>
                  <a:lnTo>
                    <a:pt x="2380894" y="638238"/>
                  </a:lnTo>
                  <a:lnTo>
                    <a:pt x="2359723" y="612838"/>
                  </a:lnTo>
                  <a:lnTo>
                    <a:pt x="2330107" y="600138"/>
                  </a:lnTo>
                  <a:lnTo>
                    <a:pt x="2291816" y="612838"/>
                  </a:lnTo>
                  <a:lnTo>
                    <a:pt x="2244610" y="625538"/>
                  </a:lnTo>
                  <a:lnTo>
                    <a:pt x="2201634" y="654596"/>
                  </a:lnTo>
                  <a:lnTo>
                    <a:pt x="2201634" y="1418094"/>
                  </a:lnTo>
                  <a:lnTo>
                    <a:pt x="2201557" y="1427949"/>
                  </a:lnTo>
                  <a:lnTo>
                    <a:pt x="2201329" y="1433563"/>
                  </a:lnTo>
                  <a:lnTo>
                    <a:pt x="2201545" y="1425638"/>
                  </a:lnTo>
                  <a:lnTo>
                    <a:pt x="2201634" y="1418094"/>
                  </a:lnTo>
                  <a:lnTo>
                    <a:pt x="2201634" y="654596"/>
                  </a:lnTo>
                  <a:lnTo>
                    <a:pt x="2188235" y="663638"/>
                  </a:lnTo>
                  <a:lnTo>
                    <a:pt x="2134692" y="663638"/>
                  </a:lnTo>
                  <a:lnTo>
                    <a:pt x="2099208" y="650938"/>
                  </a:lnTo>
                  <a:lnTo>
                    <a:pt x="2085835" y="638238"/>
                  </a:lnTo>
                  <a:lnTo>
                    <a:pt x="2087765" y="625538"/>
                  </a:lnTo>
                  <a:lnTo>
                    <a:pt x="2078469" y="625538"/>
                  </a:lnTo>
                  <a:lnTo>
                    <a:pt x="2078469" y="2776639"/>
                  </a:lnTo>
                  <a:lnTo>
                    <a:pt x="2067356" y="2787662"/>
                  </a:lnTo>
                  <a:lnTo>
                    <a:pt x="2053234" y="2798686"/>
                  </a:lnTo>
                  <a:lnTo>
                    <a:pt x="2067356" y="2782151"/>
                  </a:lnTo>
                  <a:lnTo>
                    <a:pt x="2078469" y="2776639"/>
                  </a:lnTo>
                  <a:lnTo>
                    <a:pt x="2078469" y="625538"/>
                  </a:lnTo>
                  <a:lnTo>
                    <a:pt x="2047430" y="625538"/>
                  </a:lnTo>
                  <a:lnTo>
                    <a:pt x="1986534" y="638238"/>
                  </a:lnTo>
                  <a:lnTo>
                    <a:pt x="1967890" y="638238"/>
                  </a:lnTo>
                  <a:lnTo>
                    <a:pt x="1964512" y="625538"/>
                  </a:lnTo>
                  <a:lnTo>
                    <a:pt x="1929790" y="625538"/>
                  </a:lnTo>
                  <a:lnTo>
                    <a:pt x="1925193" y="612838"/>
                  </a:lnTo>
                  <a:lnTo>
                    <a:pt x="1908975" y="612838"/>
                  </a:lnTo>
                  <a:lnTo>
                    <a:pt x="1906016" y="600138"/>
                  </a:lnTo>
                  <a:lnTo>
                    <a:pt x="1905736" y="600138"/>
                  </a:lnTo>
                  <a:lnTo>
                    <a:pt x="1907870" y="587438"/>
                  </a:lnTo>
                  <a:lnTo>
                    <a:pt x="1818868" y="587438"/>
                  </a:lnTo>
                  <a:lnTo>
                    <a:pt x="1691601" y="562038"/>
                  </a:lnTo>
                  <a:lnTo>
                    <a:pt x="1685391" y="549338"/>
                  </a:lnTo>
                  <a:lnTo>
                    <a:pt x="1683232" y="549338"/>
                  </a:lnTo>
                  <a:lnTo>
                    <a:pt x="1678228" y="562038"/>
                  </a:lnTo>
                  <a:lnTo>
                    <a:pt x="1676196" y="562038"/>
                  </a:lnTo>
                  <a:lnTo>
                    <a:pt x="1673910" y="574738"/>
                  </a:lnTo>
                  <a:lnTo>
                    <a:pt x="1669580" y="574738"/>
                  </a:lnTo>
                  <a:lnTo>
                    <a:pt x="1667281" y="587438"/>
                  </a:lnTo>
                  <a:lnTo>
                    <a:pt x="1661883" y="587438"/>
                  </a:lnTo>
                  <a:lnTo>
                    <a:pt x="1661071" y="600138"/>
                  </a:lnTo>
                  <a:lnTo>
                    <a:pt x="1658467" y="600138"/>
                  </a:lnTo>
                  <a:lnTo>
                    <a:pt x="1655927" y="612838"/>
                  </a:lnTo>
                  <a:lnTo>
                    <a:pt x="1653501" y="612838"/>
                  </a:lnTo>
                  <a:lnTo>
                    <a:pt x="1651215" y="625538"/>
                  </a:lnTo>
                  <a:lnTo>
                    <a:pt x="1649996" y="625538"/>
                  </a:lnTo>
                  <a:lnTo>
                    <a:pt x="1648777" y="638238"/>
                  </a:lnTo>
                  <a:lnTo>
                    <a:pt x="1647825" y="638238"/>
                  </a:lnTo>
                  <a:lnTo>
                    <a:pt x="1644129" y="650938"/>
                  </a:lnTo>
                  <a:lnTo>
                    <a:pt x="1641729" y="676338"/>
                  </a:lnTo>
                  <a:lnTo>
                    <a:pt x="1640928" y="701738"/>
                  </a:lnTo>
                  <a:lnTo>
                    <a:pt x="1642021" y="727138"/>
                  </a:lnTo>
                  <a:lnTo>
                    <a:pt x="1655660" y="739838"/>
                  </a:lnTo>
                  <a:lnTo>
                    <a:pt x="1688084" y="752538"/>
                  </a:lnTo>
                  <a:lnTo>
                    <a:pt x="1732610" y="777938"/>
                  </a:lnTo>
                  <a:lnTo>
                    <a:pt x="1782572" y="816038"/>
                  </a:lnTo>
                  <a:lnTo>
                    <a:pt x="1831301" y="854138"/>
                  </a:lnTo>
                  <a:lnTo>
                    <a:pt x="1843608" y="854138"/>
                  </a:lnTo>
                  <a:lnTo>
                    <a:pt x="1871624" y="841438"/>
                  </a:lnTo>
                  <a:lnTo>
                    <a:pt x="1901964" y="828738"/>
                  </a:lnTo>
                  <a:lnTo>
                    <a:pt x="1921281" y="841438"/>
                  </a:lnTo>
                  <a:lnTo>
                    <a:pt x="1929866" y="854138"/>
                  </a:lnTo>
                  <a:lnTo>
                    <a:pt x="1943392" y="866838"/>
                  </a:lnTo>
                  <a:lnTo>
                    <a:pt x="1971459" y="892238"/>
                  </a:lnTo>
                  <a:lnTo>
                    <a:pt x="2023681" y="917638"/>
                  </a:lnTo>
                  <a:lnTo>
                    <a:pt x="2058631" y="917638"/>
                  </a:lnTo>
                  <a:lnTo>
                    <a:pt x="2073490" y="930338"/>
                  </a:lnTo>
                  <a:lnTo>
                    <a:pt x="2060968" y="943038"/>
                  </a:lnTo>
                  <a:lnTo>
                    <a:pt x="1911946" y="955738"/>
                  </a:lnTo>
                  <a:lnTo>
                    <a:pt x="1902498" y="943038"/>
                  </a:lnTo>
                  <a:lnTo>
                    <a:pt x="1897634" y="940498"/>
                  </a:lnTo>
                  <a:lnTo>
                    <a:pt x="1897634" y="1120838"/>
                  </a:lnTo>
                  <a:lnTo>
                    <a:pt x="1879904" y="1120838"/>
                  </a:lnTo>
                  <a:lnTo>
                    <a:pt x="1851012" y="1130173"/>
                  </a:lnTo>
                  <a:lnTo>
                    <a:pt x="1851012" y="2987027"/>
                  </a:lnTo>
                  <a:lnTo>
                    <a:pt x="1834121" y="3003562"/>
                  </a:lnTo>
                  <a:lnTo>
                    <a:pt x="1819109" y="3009074"/>
                  </a:lnTo>
                  <a:lnTo>
                    <a:pt x="1834121" y="2998051"/>
                  </a:lnTo>
                  <a:lnTo>
                    <a:pt x="1851012" y="2987027"/>
                  </a:lnTo>
                  <a:lnTo>
                    <a:pt x="1851012" y="1130173"/>
                  </a:lnTo>
                  <a:lnTo>
                    <a:pt x="1840585" y="1133538"/>
                  </a:lnTo>
                  <a:lnTo>
                    <a:pt x="1800390" y="1133538"/>
                  </a:lnTo>
                  <a:lnTo>
                    <a:pt x="1780095" y="1108138"/>
                  </a:lnTo>
                  <a:lnTo>
                    <a:pt x="1777936" y="1095438"/>
                  </a:lnTo>
                  <a:lnTo>
                    <a:pt x="1771992" y="1095438"/>
                  </a:lnTo>
                  <a:lnTo>
                    <a:pt x="1778342" y="1082738"/>
                  </a:lnTo>
                  <a:lnTo>
                    <a:pt x="1784692" y="1070038"/>
                  </a:lnTo>
                  <a:lnTo>
                    <a:pt x="1838998" y="1070038"/>
                  </a:lnTo>
                  <a:lnTo>
                    <a:pt x="1897634" y="1120838"/>
                  </a:lnTo>
                  <a:lnTo>
                    <a:pt x="1897634" y="940498"/>
                  </a:lnTo>
                  <a:lnTo>
                    <a:pt x="1878215" y="930338"/>
                  </a:lnTo>
                  <a:lnTo>
                    <a:pt x="1845208" y="917638"/>
                  </a:lnTo>
                  <a:lnTo>
                    <a:pt x="1809546" y="904938"/>
                  </a:lnTo>
                  <a:lnTo>
                    <a:pt x="1786940" y="917638"/>
                  </a:lnTo>
                  <a:lnTo>
                    <a:pt x="1771561" y="924648"/>
                  </a:lnTo>
                  <a:lnTo>
                    <a:pt x="1771561" y="3037827"/>
                  </a:lnTo>
                  <a:lnTo>
                    <a:pt x="1750110" y="3054362"/>
                  </a:lnTo>
                  <a:lnTo>
                    <a:pt x="1730209" y="3070898"/>
                  </a:lnTo>
                  <a:lnTo>
                    <a:pt x="1750110" y="3048851"/>
                  </a:lnTo>
                  <a:lnTo>
                    <a:pt x="1771561" y="3037827"/>
                  </a:lnTo>
                  <a:lnTo>
                    <a:pt x="1771561" y="924648"/>
                  </a:lnTo>
                  <a:lnTo>
                    <a:pt x="1731162" y="943038"/>
                  </a:lnTo>
                  <a:lnTo>
                    <a:pt x="1681200" y="960945"/>
                  </a:lnTo>
                  <a:lnTo>
                    <a:pt x="1681200" y="3121215"/>
                  </a:lnTo>
                  <a:lnTo>
                    <a:pt x="1663509" y="3143262"/>
                  </a:lnTo>
                  <a:lnTo>
                    <a:pt x="1629244" y="3181362"/>
                  </a:lnTo>
                  <a:lnTo>
                    <a:pt x="1617827" y="3192399"/>
                  </a:lnTo>
                  <a:lnTo>
                    <a:pt x="1629244" y="3175851"/>
                  </a:lnTo>
                  <a:lnTo>
                    <a:pt x="1663509" y="3137751"/>
                  </a:lnTo>
                  <a:lnTo>
                    <a:pt x="1681200" y="3121215"/>
                  </a:lnTo>
                  <a:lnTo>
                    <a:pt x="1681200" y="960945"/>
                  </a:lnTo>
                  <a:lnTo>
                    <a:pt x="1660271" y="968438"/>
                  </a:lnTo>
                  <a:lnTo>
                    <a:pt x="1592300" y="968438"/>
                  </a:lnTo>
                  <a:lnTo>
                    <a:pt x="1577454" y="981138"/>
                  </a:lnTo>
                  <a:lnTo>
                    <a:pt x="1543431" y="993838"/>
                  </a:lnTo>
                  <a:lnTo>
                    <a:pt x="1505889" y="1019238"/>
                  </a:lnTo>
                  <a:lnTo>
                    <a:pt x="1480578" y="1019238"/>
                  </a:lnTo>
                  <a:lnTo>
                    <a:pt x="1476857" y="1031938"/>
                  </a:lnTo>
                  <a:lnTo>
                    <a:pt x="1488274" y="1057338"/>
                  </a:lnTo>
                  <a:lnTo>
                    <a:pt x="1506677" y="1082738"/>
                  </a:lnTo>
                  <a:lnTo>
                    <a:pt x="1523949" y="1095438"/>
                  </a:lnTo>
                  <a:lnTo>
                    <a:pt x="1536395" y="1095438"/>
                  </a:lnTo>
                  <a:lnTo>
                    <a:pt x="1565706" y="1082738"/>
                  </a:lnTo>
                  <a:lnTo>
                    <a:pt x="1599806" y="1082738"/>
                  </a:lnTo>
                  <a:lnTo>
                    <a:pt x="1626628" y="1095438"/>
                  </a:lnTo>
                  <a:lnTo>
                    <a:pt x="1631213" y="1095438"/>
                  </a:lnTo>
                  <a:lnTo>
                    <a:pt x="1632699" y="1108138"/>
                  </a:lnTo>
                  <a:lnTo>
                    <a:pt x="1634451" y="1108138"/>
                  </a:lnTo>
                  <a:lnTo>
                    <a:pt x="1632559" y="1120838"/>
                  </a:lnTo>
                  <a:lnTo>
                    <a:pt x="1627695" y="1120838"/>
                  </a:lnTo>
                  <a:lnTo>
                    <a:pt x="1612099" y="1137081"/>
                  </a:lnTo>
                  <a:lnTo>
                    <a:pt x="1612099" y="1412938"/>
                  </a:lnTo>
                  <a:lnTo>
                    <a:pt x="1587703" y="1421206"/>
                  </a:lnTo>
                  <a:lnTo>
                    <a:pt x="1587703" y="3235515"/>
                  </a:lnTo>
                  <a:lnTo>
                    <a:pt x="1576006" y="3257562"/>
                  </a:lnTo>
                  <a:lnTo>
                    <a:pt x="1564068" y="3274098"/>
                  </a:lnTo>
                  <a:lnTo>
                    <a:pt x="1576006" y="3252051"/>
                  </a:lnTo>
                  <a:lnTo>
                    <a:pt x="1587703" y="3235515"/>
                  </a:lnTo>
                  <a:lnTo>
                    <a:pt x="1587703" y="1421206"/>
                  </a:lnTo>
                  <a:lnTo>
                    <a:pt x="1581645" y="1423250"/>
                  </a:lnTo>
                  <a:lnTo>
                    <a:pt x="1558099" y="1433563"/>
                  </a:lnTo>
                  <a:lnTo>
                    <a:pt x="1581645" y="1412938"/>
                  </a:lnTo>
                  <a:lnTo>
                    <a:pt x="1612099" y="1412938"/>
                  </a:lnTo>
                  <a:lnTo>
                    <a:pt x="1612099" y="1137081"/>
                  </a:lnTo>
                  <a:lnTo>
                    <a:pt x="1603298" y="1146238"/>
                  </a:lnTo>
                  <a:lnTo>
                    <a:pt x="1547876" y="1146238"/>
                  </a:lnTo>
                  <a:lnTo>
                    <a:pt x="1547876" y="1443113"/>
                  </a:lnTo>
                  <a:lnTo>
                    <a:pt x="1527314" y="1474050"/>
                  </a:lnTo>
                  <a:lnTo>
                    <a:pt x="1504073" y="1504988"/>
                  </a:lnTo>
                  <a:lnTo>
                    <a:pt x="1527314" y="1463738"/>
                  </a:lnTo>
                  <a:lnTo>
                    <a:pt x="1547876" y="1443113"/>
                  </a:lnTo>
                  <a:lnTo>
                    <a:pt x="1547876" y="1146238"/>
                  </a:lnTo>
                  <a:lnTo>
                    <a:pt x="1499654" y="1146238"/>
                  </a:lnTo>
                  <a:lnTo>
                    <a:pt x="1499654" y="3348139"/>
                  </a:lnTo>
                  <a:lnTo>
                    <a:pt x="1485023" y="3359162"/>
                  </a:lnTo>
                  <a:lnTo>
                    <a:pt x="1445577" y="3371862"/>
                  </a:lnTo>
                  <a:lnTo>
                    <a:pt x="1403007" y="3384562"/>
                  </a:lnTo>
                  <a:lnTo>
                    <a:pt x="1362125" y="3409962"/>
                  </a:lnTo>
                  <a:lnTo>
                    <a:pt x="1327772" y="3448062"/>
                  </a:lnTo>
                  <a:lnTo>
                    <a:pt x="1288808" y="3486162"/>
                  </a:lnTo>
                  <a:lnTo>
                    <a:pt x="1267955" y="3502698"/>
                  </a:lnTo>
                  <a:lnTo>
                    <a:pt x="1288808" y="3480651"/>
                  </a:lnTo>
                  <a:lnTo>
                    <a:pt x="1314780" y="3455251"/>
                  </a:lnTo>
                  <a:lnTo>
                    <a:pt x="1327772" y="3442551"/>
                  </a:lnTo>
                  <a:lnTo>
                    <a:pt x="1362125" y="3404451"/>
                  </a:lnTo>
                  <a:lnTo>
                    <a:pt x="1403007" y="3379051"/>
                  </a:lnTo>
                  <a:lnTo>
                    <a:pt x="1445577" y="3366351"/>
                  </a:lnTo>
                  <a:lnTo>
                    <a:pt x="1485023" y="3353651"/>
                  </a:lnTo>
                  <a:lnTo>
                    <a:pt x="1499654" y="3348139"/>
                  </a:lnTo>
                  <a:lnTo>
                    <a:pt x="1499654" y="1146238"/>
                  </a:lnTo>
                  <a:lnTo>
                    <a:pt x="1472603" y="1146238"/>
                  </a:lnTo>
                  <a:lnTo>
                    <a:pt x="1472603" y="1542326"/>
                  </a:lnTo>
                  <a:lnTo>
                    <a:pt x="1451660" y="1562950"/>
                  </a:lnTo>
                  <a:lnTo>
                    <a:pt x="1417320" y="1562950"/>
                  </a:lnTo>
                  <a:lnTo>
                    <a:pt x="1451660" y="1552638"/>
                  </a:lnTo>
                  <a:lnTo>
                    <a:pt x="1472603" y="1542326"/>
                  </a:lnTo>
                  <a:lnTo>
                    <a:pt x="1472603" y="1146238"/>
                  </a:lnTo>
                  <a:lnTo>
                    <a:pt x="1428013" y="1146238"/>
                  </a:lnTo>
                  <a:lnTo>
                    <a:pt x="1428013" y="1298638"/>
                  </a:lnTo>
                  <a:lnTo>
                    <a:pt x="1378305" y="1311338"/>
                  </a:lnTo>
                  <a:lnTo>
                    <a:pt x="1364792" y="1324038"/>
                  </a:lnTo>
                  <a:lnTo>
                    <a:pt x="1334795" y="1298638"/>
                  </a:lnTo>
                  <a:lnTo>
                    <a:pt x="1319796" y="1285938"/>
                  </a:lnTo>
                  <a:lnTo>
                    <a:pt x="1324254" y="1273238"/>
                  </a:lnTo>
                  <a:lnTo>
                    <a:pt x="1332801" y="1260538"/>
                  </a:lnTo>
                  <a:lnTo>
                    <a:pt x="1388821" y="1260538"/>
                  </a:lnTo>
                  <a:lnTo>
                    <a:pt x="1428013" y="1298638"/>
                  </a:lnTo>
                  <a:lnTo>
                    <a:pt x="1428013" y="1146238"/>
                  </a:lnTo>
                  <a:lnTo>
                    <a:pt x="1384109" y="1146238"/>
                  </a:lnTo>
                  <a:lnTo>
                    <a:pt x="1364348" y="1133538"/>
                  </a:lnTo>
                  <a:lnTo>
                    <a:pt x="1323047" y="1120838"/>
                  </a:lnTo>
                  <a:lnTo>
                    <a:pt x="1275854" y="1108138"/>
                  </a:lnTo>
                  <a:lnTo>
                    <a:pt x="1254747" y="1115314"/>
                  </a:lnTo>
                  <a:lnTo>
                    <a:pt x="1254747" y="1943950"/>
                  </a:lnTo>
                  <a:lnTo>
                    <a:pt x="1254455" y="1945195"/>
                  </a:lnTo>
                  <a:lnTo>
                    <a:pt x="1245387" y="1908238"/>
                  </a:lnTo>
                  <a:lnTo>
                    <a:pt x="1230172" y="1870138"/>
                  </a:lnTo>
                  <a:lnTo>
                    <a:pt x="1224241" y="1844738"/>
                  </a:lnTo>
                  <a:lnTo>
                    <a:pt x="1221282" y="1832038"/>
                  </a:lnTo>
                  <a:lnTo>
                    <a:pt x="1221562" y="1830895"/>
                  </a:lnTo>
                  <a:lnTo>
                    <a:pt x="1230172" y="1867750"/>
                  </a:lnTo>
                  <a:lnTo>
                    <a:pt x="1245387" y="1905850"/>
                  </a:lnTo>
                  <a:lnTo>
                    <a:pt x="1254747" y="1943950"/>
                  </a:lnTo>
                  <a:lnTo>
                    <a:pt x="1254747" y="1115314"/>
                  </a:lnTo>
                  <a:lnTo>
                    <a:pt x="1250721" y="1116685"/>
                  </a:lnTo>
                  <a:lnTo>
                    <a:pt x="1250721" y="1585201"/>
                  </a:lnTo>
                  <a:lnTo>
                    <a:pt x="1249730" y="1591970"/>
                  </a:lnTo>
                  <a:lnTo>
                    <a:pt x="1249730" y="1715350"/>
                  </a:lnTo>
                  <a:lnTo>
                    <a:pt x="1247571" y="1746288"/>
                  </a:lnTo>
                  <a:lnTo>
                    <a:pt x="1249426" y="1710766"/>
                  </a:lnTo>
                  <a:lnTo>
                    <a:pt x="1249730" y="1715350"/>
                  </a:lnTo>
                  <a:lnTo>
                    <a:pt x="1249730" y="1591970"/>
                  </a:lnTo>
                  <a:lnTo>
                    <a:pt x="1247038" y="1610372"/>
                  </a:lnTo>
                  <a:lnTo>
                    <a:pt x="1247038" y="1674101"/>
                  </a:lnTo>
                  <a:lnTo>
                    <a:pt x="1246416" y="1666938"/>
                  </a:lnTo>
                  <a:lnTo>
                    <a:pt x="1246085" y="1657388"/>
                  </a:lnTo>
                  <a:lnTo>
                    <a:pt x="1246416" y="1664550"/>
                  </a:lnTo>
                  <a:lnTo>
                    <a:pt x="1247038" y="1674101"/>
                  </a:lnTo>
                  <a:lnTo>
                    <a:pt x="1247038" y="1610372"/>
                  </a:lnTo>
                  <a:lnTo>
                    <a:pt x="1244968" y="1624507"/>
                  </a:lnTo>
                  <a:lnTo>
                    <a:pt x="1244688" y="1616138"/>
                  </a:lnTo>
                  <a:lnTo>
                    <a:pt x="1250721" y="1585201"/>
                  </a:lnTo>
                  <a:lnTo>
                    <a:pt x="1250721" y="1116685"/>
                  </a:lnTo>
                  <a:lnTo>
                    <a:pt x="1244028" y="1118958"/>
                  </a:lnTo>
                  <a:lnTo>
                    <a:pt x="1244028" y="1763001"/>
                  </a:lnTo>
                  <a:lnTo>
                    <a:pt x="1230909" y="1804250"/>
                  </a:lnTo>
                  <a:lnTo>
                    <a:pt x="1223086" y="1824875"/>
                  </a:lnTo>
                  <a:lnTo>
                    <a:pt x="1230909" y="1793938"/>
                  </a:lnTo>
                  <a:lnTo>
                    <a:pt x="1244028" y="1763001"/>
                  </a:lnTo>
                  <a:lnTo>
                    <a:pt x="1244028" y="1118958"/>
                  </a:lnTo>
                  <a:lnTo>
                    <a:pt x="1238478" y="1120838"/>
                  </a:lnTo>
                  <a:lnTo>
                    <a:pt x="1218730" y="1120838"/>
                  </a:lnTo>
                  <a:lnTo>
                    <a:pt x="1218730" y="2009838"/>
                  </a:lnTo>
                  <a:lnTo>
                    <a:pt x="1193241" y="2020150"/>
                  </a:lnTo>
                  <a:lnTo>
                    <a:pt x="1185976" y="2017776"/>
                  </a:lnTo>
                  <a:lnTo>
                    <a:pt x="1185976" y="3583927"/>
                  </a:lnTo>
                  <a:lnTo>
                    <a:pt x="1179626" y="3594951"/>
                  </a:lnTo>
                  <a:lnTo>
                    <a:pt x="1176464" y="3594951"/>
                  </a:lnTo>
                  <a:lnTo>
                    <a:pt x="1185976" y="3583927"/>
                  </a:lnTo>
                  <a:lnTo>
                    <a:pt x="1185976" y="2017776"/>
                  </a:lnTo>
                  <a:lnTo>
                    <a:pt x="1161719" y="2009838"/>
                  </a:lnTo>
                  <a:lnTo>
                    <a:pt x="1218730" y="2009838"/>
                  </a:lnTo>
                  <a:lnTo>
                    <a:pt x="1218730" y="1120838"/>
                  </a:lnTo>
                  <a:lnTo>
                    <a:pt x="1102233" y="1120838"/>
                  </a:lnTo>
                  <a:lnTo>
                    <a:pt x="1102233" y="1992388"/>
                  </a:lnTo>
                  <a:lnTo>
                    <a:pt x="1064933" y="1982050"/>
                  </a:lnTo>
                  <a:lnTo>
                    <a:pt x="1019429" y="1956650"/>
                  </a:lnTo>
                  <a:lnTo>
                    <a:pt x="984897" y="1936026"/>
                  </a:lnTo>
                  <a:lnTo>
                    <a:pt x="1019429" y="1946338"/>
                  </a:lnTo>
                  <a:lnTo>
                    <a:pt x="1102233" y="1992388"/>
                  </a:lnTo>
                  <a:lnTo>
                    <a:pt x="1102233" y="1120838"/>
                  </a:lnTo>
                  <a:lnTo>
                    <a:pt x="1080541" y="1120838"/>
                  </a:lnTo>
                  <a:lnTo>
                    <a:pt x="1080541" y="1260538"/>
                  </a:lnTo>
                  <a:lnTo>
                    <a:pt x="1074166" y="1285938"/>
                  </a:lnTo>
                  <a:lnTo>
                    <a:pt x="1063561" y="1298638"/>
                  </a:lnTo>
                  <a:lnTo>
                    <a:pt x="1041069" y="1298638"/>
                  </a:lnTo>
                  <a:lnTo>
                    <a:pt x="999070" y="1285938"/>
                  </a:lnTo>
                  <a:lnTo>
                    <a:pt x="994613" y="1260538"/>
                  </a:lnTo>
                  <a:lnTo>
                    <a:pt x="1009307" y="1260538"/>
                  </a:lnTo>
                  <a:lnTo>
                    <a:pt x="1040968" y="1247838"/>
                  </a:lnTo>
                  <a:lnTo>
                    <a:pt x="1070927" y="1247838"/>
                  </a:lnTo>
                  <a:lnTo>
                    <a:pt x="1080541" y="1260538"/>
                  </a:lnTo>
                  <a:lnTo>
                    <a:pt x="1080541" y="1120838"/>
                  </a:lnTo>
                  <a:lnTo>
                    <a:pt x="1052931" y="1120838"/>
                  </a:lnTo>
                  <a:lnTo>
                    <a:pt x="1020673" y="1108138"/>
                  </a:lnTo>
                  <a:lnTo>
                    <a:pt x="1015009" y="1095438"/>
                  </a:lnTo>
                  <a:lnTo>
                    <a:pt x="1022045" y="1095438"/>
                  </a:lnTo>
                  <a:lnTo>
                    <a:pt x="1025690" y="1082738"/>
                  </a:lnTo>
                  <a:lnTo>
                    <a:pt x="1054252" y="1082738"/>
                  </a:lnTo>
                  <a:lnTo>
                    <a:pt x="1063002" y="1070038"/>
                  </a:lnTo>
                  <a:lnTo>
                    <a:pt x="1073378" y="1070038"/>
                  </a:lnTo>
                  <a:lnTo>
                    <a:pt x="1074318" y="1057338"/>
                  </a:lnTo>
                  <a:lnTo>
                    <a:pt x="1077569" y="1057338"/>
                  </a:lnTo>
                  <a:lnTo>
                    <a:pt x="1075677" y="1044638"/>
                  </a:lnTo>
                  <a:lnTo>
                    <a:pt x="1066355" y="1044638"/>
                  </a:lnTo>
                  <a:lnTo>
                    <a:pt x="1056093" y="1031938"/>
                  </a:lnTo>
                  <a:lnTo>
                    <a:pt x="1024305" y="1031938"/>
                  </a:lnTo>
                  <a:lnTo>
                    <a:pt x="1002588" y="1019238"/>
                  </a:lnTo>
                  <a:lnTo>
                    <a:pt x="968184" y="1031938"/>
                  </a:lnTo>
                  <a:lnTo>
                    <a:pt x="935786" y="1031938"/>
                  </a:lnTo>
                  <a:lnTo>
                    <a:pt x="908481" y="1044638"/>
                  </a:lnTo>
                  <a:lnTo>
                    <a:pt x="889368" y="1057338"/>
                  </a:lnTo>
                  <a:lnTo>
                    <a:pt x="883348" y="1057338"/>
                  </a:lnTo>
                  <a:lnTo>
                    <a:pt x="881672" y="1070038"/>
                  </a:lnTo>
                  <a:lnTo>
                    <a:pt x="882510" y="1070038"/>
                  </a:lnTo>
                  <a:lnTo>
                    <a:pt x="886129" y="1082738"/>
                  </a:lnTo>
                  <a:lnTo>
                    <a:pt x="896023" y="1095438"/>
                  </a:lnTo>
                  <a:lnTo>
                    <a:pt x="912126" y="1095438"/>
                  </a:lnTo>
                  <a:lnTo>
                    <a:pt x="935024" y="1108138"/>
                  </a:lnTo>
                  <a:lnTo>
                    <a:pt x="965301" y="1108138"/>
                  </a:lnTo>
                  <a:lnTo>
                    <a:pt x="972807" y="1120838"/>
                  </a:lnTo>
                  <a:lnTo>
                    <a:pt x="983500" y="1133538"/>
                  </a:lnTo>
                  <a:lnTo>
                    <a:pt x="979652" y="1158938"/>
                  </a:lnTo>
                  <a:lnTo>
                    <a:pt x="893305" y="1158938"/>
                  </a:lnTo>
                  <a:lnTo>
                    <a:pt x="784453" y="1133538"/>
                  </a:lnTo>
                  <a:lnTo>
                    <a:pt x="735076" y="1120838"/>
                  </a:lnTo>
                  <a:lnTo>
                    <a:pt x="715149" y="1108138"/>
                  </a:lnTo>
                  <a:lnTo>
                    <a:pt x="706475" y="1102614"/>
                  </a:lnTo>
                  <a:lnTo>
                    <a:pt x="706475" y="1847126"/>
                  </a:lnTo>
                  <a:lnTo>
                    <a:pt x="688898" y="1867750"/>
                  </a:lnTo>
                  <a:lnTo>
                    <a:pt x="672592" y="1867750"/>
                  </a:lnTo>
                  <a:lnTo>
                    <a:pt x="688898" y="1857438"/>
                  </a:lnTo>
                  <a:lnTo>
                    <a:pt x="706475" y="1847126"/>
                  </a:lnTo>
                  <a:lnTo>
                    <a:pt x="706475" y="1102614"/>
                  </a:lnTo>
                  <a:lnTo>
                    <a:pt x="695236" y="1095438"/>
                  </a:lnTo>
                  <a:lnTo>
                    <a:pt x="697293" y="1070038"/>
                  </a:lnTo>
                  <a:lnTo>
                    <a:pt x="698334" y="1057338"/>
                  </a:lnTo>
                  <a:lnTo>
                    <a:pt x="683475" y="1057338"/>
                  </a:lnTo>
                  <a:lnTo>
                    <a:pt x="683475" y="1705038"/>
                  </a:lnTo>
                  <a:lnTo>
                    <a:pt x="679361" y="1755838"/>
                  </a:lnTo>
                  <a:lnTo>
                    <a:pt x="660895" y="1806638"/>
                  </a:lnTo>
                  <a:lnTo>
                    <a:pt x="640562" y="1832038"/>
                  </a:lnTo>
                  <a:lnTo>
                    <a:pt x="631482" y="1855698"/>
                  </a:lnTo>
                  <a:lnTo>
                    <a:pt x="630821" y="1855050"/>
                  </a:lnTo>
                  <a:lnTo>
                    <a:pt x="640562" y="1829650"/>
                  </a:lnTo>
                  <a:lnTo>
                    <a:pt x="660895" y="1804250"/>
                  </a:lnTo>
                  <a:lnTo>
                    <a:pt x="679348" y="1753450"/>
                  </a:lnTo>
                  <a:lnTo>
                    <a:pt x="683310" y="1704568"/>
                  </a:lnTo>
                  <a:lnTo>
                    <a:pt x="683475" y="1705038"/>
                  </a:lnTo>
                  <a:lnTo>
                    <a:pt x="683475" y="1057338"/>
                  </a:lnTo>
                  <a:lnTo>
                    <a:pt x="645642" y="1057338"/>
                  </a:lnTo>
                  <a:lnTo>
                    <a:pt x="639800" y="1059992"/>
                  </a:lnTo>
                  <a:lnTo>
                    <a:pt x="639800" y="1624063"/>
                  </a:lnTo>
                  <a:lnTo>
                    <a:pt x="612190" y="1613750"/>
                  </a:lnTo>
                  <a:lnTo>
                    <a:pt x="579678" y="1593126"/>
                  </a:lnTo>
                  <a:lnTo>
                    <a:pt x="612190" y="1603438"/>
                  </a:lnTo>
                  <a:lnTo>
                    <a:pt x="639800" y="1624063"/>
                  </a:lnTo>
                  <a:lnTo>
                    <a:pt x="639800" y="1059992"/>
                  </a:lnTo>
                  <a:lnTo>
                    <a:pt x="617677" y="1070038"/>
                  </a:lnTo>
                  <a:lnTo>
                    <a:pt x="608355" y="1057338"/>
                  </a:lnTo>
                  <a:lnTo>
                    <a:pt x="567969" y="1057338"/>
                  </a:lnTo>
                  <a:lnTo>
                    <a:pt x="530682" y="1108138"/>
                  </a:lnTo>
                  <a:lnTo>
                    <a:pt x="508927" y="1082738"/>
                  </a:lnTo>
                  <a:lnTo>
                    <a:pt x="443801" y="1082738"/>
                  </a:lnTo>
                  <a:lnTo>
                    <a:pt x="438734" y="1078141"/>
                  </a:lnTo>
                  <a:lnTo>
                    <a:pt x="438734" y="1590738"/>
                  </a:lnTo>
                  <a:lnTo>
                    <a:pt x="400519" y="1601050"/>
                  </a:lnTo>
                  <a:lnTo>
                    <a:pt x="358686" y="1613750"/>
                  </a:lnTo>
                  <a:lnTo>
                    <a:pt x="326123" y="1624063"/>
                  </a:lnTo>
                  <a:lnTo>
                    <a:pt x="358686" y="1603438"/>
                  </a:lnTo>
                  <a:lnTo>
                    <a:pt x="400519" y="1590738"/>
                  </a:lnTo>
                  <a:lnTo>
                    <a:pt x="438734" y="1590738"/>
                  </a:lnTo>
                  <a:lnTo>
                    <a:pt x="438734" y="1078141"/>
                  </a:lnTo>
                  <a:lnTo>
                    <a:pt x="415836" y="1057338"/>
                  </a:lnTo>
                  <a:lnTo>
                    <a:pt x="390601" y="1082738"/>
                  </a:lnTo>
                  <a:lnTo>
                    <a:pt x="332790" y="1133538"/>
                  </a:lnTo>
                  <a:lnTo>
                    <a:pt x="310730" y="1155560"/>
                  </a:lnTo>
                  <a:lnTo>
                    <a:pt x="310730" y="1631226"/>
                  </a:lnTo>
                  <a:lnTo>
                    <a:pt x="276796" y="1651850"/>
                  </a:lnTo>
                  <a:lnTo>
                    <a:pt x="229806" y="1677250"/>
                  </a:lnTo>
                  <a:lnTo>
                    <a:pt x="215658" y="1677250"/>
                  </a:lnTo>
                  <a:lnTo>
                    <a:pt x="229806" y="1666938"/>
                  </a:lnTo>
                  <a:lnTo>
                    <a:pt x="276796" y="1641538"/>
                  </a:lnTo>
                  <a:lnTo>
                    <a:pt x="310730" y="1631226"/>
                  </a:lnTo>
                  <a:lnTo>
                    <a:pt x="310730" y="1155560"/>
                  </a:lnTo>
                  <a:lnTo>
                    <a:pt x="269176" y="1197038"/>
                  </a:lnTo>
                  <a:lnTo>
                    <a:pt x="226555" y="1222438"/>
                  </a:lnTo>
                  <a:lnTo>
                    <a:pt x="201701" y="1222438"/>
                  </a:lnTo>
                  <a:lnTo>
                    <a:pt x="203835" y="1235138"/>
                  </a:lnTo>
                  <a:lnTo>
                    <a:pt x="214134" y="1273238"/>
                  </a:lnTo>
                  <a:lnTo>
                    <a:pt x="209270" y="1273238"/>
                  </a:lnTo>
                  <a:lnTo>
                    <a:pt x="201434" y="1285938"/>
                  </a:lnTo>
                  <a:lnTo>
                    <a:pt x="192379" y="1285938"/>
                  </a:lnTo>
                  <a:lnTo>
                    <a:pt x="156743" y="1311338"/>
                  </a:lnTo>
                  <a:lnTo>
                    <a:pt x="115468" y="1349438"/>
                  </a:lnTo>
                  <a:lnTo>
                    <a:pt x="78498" y="1374838"/>
                  </a:lnTo>
                  <a:lnTo>
                    <a:pt x="55791" y="1400238"/>
                  </a:lnTo>
                  <a:lnTo>
                    <a:pt x="49580" y="1400238"/>
                  </a:lnTo>
                  <a:lnTo>
                    <a:pt x="49034" y="1412938"/>
                  </a:lnTo>
                  <a:lnTo>
                    <a:pt x="57950" y="1412938"/>
                  </a:lnTo>
                  <a:lnTo>
                    <a:pt x="57416" y="1425638"/>
                  </a:lnTo>
                  <a:lnTo>
                    <a:pt x="51473" y="1425638"/>
                  </a:lnTo>
                  <a:lnTo>
                    <a:pt x="50520" y="1438338"/>
                  </a:lnTo>
                  <a:lnTo>
                    <a:pt x="47142" y="1438338"/>
                  </a:lnTo>
                  <a:lnTo>
                    <a:pt x="45389" y="1451038"/>
                  </a:lnTo>
                  <a:lnTo>
                    <a:pt x="43764" y="1451038"/>
                  </a:lnTo>
                  <a:lnTo>
                    <a:pt x="42684" y="1463738"/>
                  </a:lnTo>
                  <a:lnTo>
                    <a:pt x="40119" y="1463738"/>
                  </a:lnTo>
                  <a:lnTo>
                    <a:pt x="39039" y="1476438"/>
                  </a:lnTo>
                  <a:lnTo>
                    <a:pt x="37833" y="1476438"/>
                  </a:lnTo>
                  <a:lnTo>
                    <a:pt x="36880" y="1489138"/>
                  </a:lnTo>
                  <a:lnTo>
                    <a:pt x="35915" y="1489138"/>
                  </a:lnTo>
                  <a:lnTo>
                    <a:pt x="34988" y="1501838"/>
                  </a:lnTo>
                  <a:lnTo>
                    <a:pt x="34442" y="1501838"/>
                  </a:lnTo>
                  <a:lnTo>
                    <a:pt x="33629" y="1514538"/>
                  </a:lnTo>
                  <a:lnTo>
                    <a:pt x="32956" y="1527238"/>
                  </a:lnTo>
                  <a:lnTo>
                    <a:pt x="32283" y="1527238"/>
                  </a:lnTo>
                  <a:lnTo>
                    <a:pt x="31610" y="1539938"/>
                  </a:lnTo>
                  <a:lnTo>
                    <a:pt x="31064" y="1539938"/>
                  </a:lnTo>
                  <a:lnTo>
                    <a:pt x="30670" y="1552638"/>
                  </a:lnTo>
                  <a:lnTo>
                    <a:pt x="30149" y="1552638"/>
                  </a:lnTo>
                  <a:lnTo>
                    <a:pt x="29667" y="1565338"/>
                  </a:lnTo>
                  <a:lnTo>
                    <a:pt x="29197" y="1578038"/>
                  </a:lnTo>
                  <a:lnTo>
                    <a:pt x="28778" y="1590738"/>
                  </a:lnTo>
                  <a:lnTo>
                    <a:pt x="28638" y="1590738"/>
                  </a:lnTo>
                  <a:lnTo>
                    <a:pt x="28092" y="1616138"/>
                  </a:lnTo>
                  <a:lnTo>
                    <a:pt x="27965" y="1628838"/>
                  </a:lnTo>
                  <a:lnTo>
                    <a:pt x="6210" y="1654238"/>
                  </a:lnTo>
                  <a:lnTo>
                    <a:pt x="0" y="1730438"/>
                  </a:lnTo>
                  <a:lnTo>
                    <a:pt x="14274" y="1730438"/>
                  </a:lnTo>
                  <a:lnTo>
                    <a:pt x="30429" y="1717738"/>
                  </a:lnTo>
                  <a:lnTo>
                    <a:pt x="75692" y="1717738"/>
                  </a:lnTo>
                  <a:lnTo>
                    <a:pt x="101625" y="1705038"/>
                  </a:lnTo>
                  <a:lnTo>
                    <a:pt x="155765" y="1705038"/>
                  </a:lnTo>
                  <a:lnTo>
                    <a:pt x="159385" y="1702650"/>
                  </a:lnTo>
                  <a:lnTo>
                    <a:pt x="190804" y="1702650"/>
                  </a:lnTo>
                  <a:lnTo>
                    <a:pt x="220014" y="1689950"/>
                  </a:lnTo>
                  <a:lnTo>
                    <a:pt x="240245" y="1689950"/>
                  </a:lnTo>
                  <a:lnTo>
                    <a:pt x="248310" y="1702650"/>
                  </a:lnTo>
                  <a:lnTo>
                    <a:pt x="259892" y="1689950"/>
                  </a:lnTo>
                  <a:lnTo>
                    <a:pt x="289801" y="1677250"/>
                  </a:lnTo>
                  <a:lnTo>
                    <a:pt x="330771" y="1677250"/>
                  </a:lnTo>
                  <a:lnTo>
                    <a:pt x="375577" y="1702650"/>
                  </a:lnTo>
                  <a:lnTo>
                    <a:pt x="434479" y="1664550"/>
                  </a:lnTo>
                  <a:lnTo>
                    <a:pt x="449732" y="1664550"/>
                  </a:lnTo>
                  <a:lnTo>
                    <a:pt x="457492" y="1677250"/>
                  </a:lnTo>
                  <a:lnTo>
                    <a:pt x="455282" y="1689950"/>
                  </a:lnTo>
                  <a:lnTo>
                    <a:pt x="452716" y="1702650"/>
                  </a:lnTo>
                  <a:lnTo>
                    <a:pt x="448119" y="1702650"/>
                  </a:lnTo>
                  <a:lnTo>
                    <a:pt x="440969" y="1715350"/>
                  </a:lnTo>
                  <a:lnTo>
                    <a:pt x="436778" y="1715350"/>
                  </a:lnTo>
                  <a:lnTo>
                    <a:pt x="431507" y="1728050"/>
                  </a:lnTo>
                  <a:lnTo>
                    <a:pt x="420281" y="1728050"/>
                  </a:lnTo>
                  <a:lnTo>
                    <a:pt x="414997" y="1740750"/>
                  </a:lnTo>
                  <a:lnTo>
                    <a:pt x="409282" y="1740750"/>
                  </a:lnTo>
                  <a:lnTo>
                    <a:pt x="403136" y="1753450"/>
                  </a:lnTo>
                  <a:lnTo>
                    <a:pt x="394220" y="1753450"/>
                  </a:lnTo>
                  <a:lnTo>
                    <a:pt x="353822" y="1816950"/>
                  </a:lnTo>
                  <a:lnTo>
                    <a:pt x="325869" y="1816950"/>
                  </a:lnTo>
                  <a:lnTo>
                    <a:pt x="297891" y="1855050"/>
                  </a:lnTo>
                  <a:lnTo>
                    <a:pt x="269519" y="1855050"/>
                  </a:lnTo>
                  <a:lnTo>
                    <a:pt x="263042" y="1867750"/>
                  </a:lnTo>
                  <a:lnTo>
                    <a:pt x="262763" y="1867750"/>
                  </a:lnTo>
                  <a:lnTo>
                    <a:pt x="273177" y="1880450"/>
                  </a:lnTo>
                  <a:lnTo>
                    <a:pt x="283819" y="1880450"/>
                  </a:lnTo>
                  <a:lnTo>
                    <a:pt x="294576" y="1893150"/>
                  </a:lnTo>
                  <a:lnTo>
                    <a:pt x="318973" y="1893150"/>
                  </a:lnTo>
                  <a:lnTo>
                    <a:pt x="322745" y="1880450"/>
                  </a:lnTo>
                  <a:lnTo>
                    <a:pt x="323024" y="1880450"/>
                  </a:lnTo>
                  <a:lnTo>
                    <a:pt x="330009" y="1893150"/>
                  </a:lnTo>
                  <a:lnTo>
                    <a:pt x="344093" y="1905850"/>
                  </a:lnTo>
                  <a:lnTo>
                    <a:pt x="362229" y="1931250"/>
                  </a:lnTo>
                  <a:lnTo>
                    <a:pt x="381393" y="1956650"/>
                  </a:lnTo>
                  <a:lnTo>
                    <a:pt x="386384" y="1956650"/>
                  </a:lnTo>
                  <a:lnTo>
                    <a:pt x="390982" y="1969350"/>
                  </a:lnTo>
                  <a:lnTo>
                    <a:pt x="398551" y="1969350"/>
                  </a:lnTo>
                  <a:lnTo>
                    <a:pt x="405168" y="1982050"/>
                  </a:lnTo>
                  <a:lnTo>
                    <a:pt x="415848" y="1982050"/>
                  </a:lnTo>
                  <a:lnTo>
                    <a:pt x="398805" y="2007450"/>
                  </a:lnTo>
                  <a:lnTo>
                    <a:pt x="363156" y="2032850"/>
                  </a:lnTo>
                  <a:lnTo>
                    <a:pt x="375577" y="2109051"/>
                  </a:lnTo>
                  <a:lnTo>
                    <a:pt x="381673" y="2121751"/>
                  </a:lnTo>
                  <a:lnTo>
                    <a:pt x="398805" y="2134451"/>
                  </a:lnTo>
                  <a:lnTo>
                    <a:pt x="425272" y="2134451"/>
                  </a:lnTo>
                  <a:lnTo>
                    <a:pt x="459346" y="2109051"/>
                  </a:lnTo>
                  <a:lnTo>
                    <a:pt x="464883" y="2121751"/>
                  </a:lnTo>
                  <a:lnTo>
                    <a:pt x="473798" y="2121751"/>
                  </a:lnTo>
                  <a:lnTo>
                    <a:pt x="476491" y="2134451"/>
                  </a:lnTo>
                  <a:lnTo>
                    <a:pt x="481495" y="2134451"/>
                  </a:lnTo>
                  <a:lnTo>
                    <a:pt x="485076" y="2147151"/>
                  </a:lnTo>
                  <a:lnTo>
                    <a:pt x="487438" y="2147151"/>
                  </a:lnTo>
                  <a:lnTo>
                    <a:pt x="488175" y="2159851"/>
                  </a:lnTo>
                  <a:lnTo>
                    <a:pt x="486905" y="2172551"/>
                  </a:lnTo>
                  <a:lnTo>
                    <a:pt x="483654" y="2172551"/>
                  </a:lnTo>
                  <a:lnTo>
                    <a:pt x="478929" y="2185251"/>
                  </a:lnTo>
                  <a:lnTo>
                    <a:pt x="477989" y="2185251"/>
                  </a:lnTo>
                  <a:lnTo>
                    <a:pt x="469582" y="2172551"/>
                  </a:lnTo>
                  <a:lnTo>
                    <a:pt x="450405" y="2172551"/>
                  </a:lnTo>
                  <a:lnTo>
                    <a:pt x="429475" y="2159851"/>
                  </a:lnTo>
                  <a:lnTo>
                    <a:pt x="415836" y="2172551"/>
                  </a:lnTo>
                  <a:lnTo>
                    <a:pt x="417385" y="2185251"/>
                  </a:lnTo>
                  <a:lnTo>
                    <a:pt x="416623" y="2210651"/>
                  </a:lnTo>
                  <a:lnTo>
                    <a:pt x="405409" y="2236051"/>
                  </a:lnTo>
                  <a:lnTo>
                    <a:pt x="394220" y="2231288"/>
                  </a:lnTo>
                  <a:lnTo>
                    <a:pt x="394220" y="2324951"/>
                  </a:lnTo>
                  <a:lnTo>
                    <a:pt x="392518" y="2333269"/>
                  </a:lnTo>
                  <a:lnTo>
                    <a:pt x="393141" y="2324951"/>
                  </a:lnTo>
                  <a:lnTo>
                    <a:pt x="394220" y="2324951"/>
                  </a:lnTo>
                  <a:lnTo>
                    <a:pt x="394220" y="2231288"/>
                  </a:lnTo>
                  <a:lnTo>
                    <a:pt x="375577" y="2223351"/>
                  </a:lnTo>
                  <a:lnTo>
                    <a:pt x="349935" y="2223351"/>
                  </a:lnTo>
                  <a:lnTo>
                    <a:pt x="333616" y="2236051"/>
                  </a:lnTo>
                  <a:lnTo>
                    <a:pt x="328968" y="2261451"/>
                  </a:lnTo>
                  <a:lnTo>
                    <a:pt x="332549" y="2274151"/>
                  </a:lnTo>
                  <a:lnTo>
                    <a:pt x="339064" y="2299551"/>
                  </a:lnTo>
                  <a:lnTo>
                    <a:pt x="342061" y="2324951"/>
                  </a:lnTo>
                  <a:lnTo>
                    <a:pt x="335178" y="2337651"/>
                  </a:lnTo>
                  <a:lnTo>
                    <a:pt x="340741" y="2350351"/>
                  </a:lnTo>
                  <a:lnTo>
                    <a:pt x="371487" y="2350351"/>
                  </a:lnTo>
                  <a:lnTo>
                    <a:pt x="387464" y="2337651"/>
                  </a:lnTo>
                  <a:lnTo>
                    <a:pt x="391617" y="2337651"/>
                  </a:lnTo>
                  <a:lnTo>
                    <a:pt x="378688" y="2401151"/>
                  </a:lnTo>
                  <a:lnTo>
                    <a:pt x="415836" y="2451951"/>
                  </a:lnTo>
                  <a:lnTo>
                    <a:pt x="518375" y="2439251"/>
                  </a:lnTo>
                  <a:lnTo>
                    <a:pt x="523646" y="2451951"/>
                  </a:lnTo>
                  <a:lnTo>
                    <a:pt x="519049" y="2451951"/>
                  </a:lnTo>
                  <a:lnTo>
                    <a:pt x="518655" y="2464651"/>
                  </a:lnTo>
                  <a:lnTo>
                    <a:pt x="490931" y="2464651"/>
                  </a:lnTo>
                  <a:lnTo>
                    <a:pt x="466255" y="2477351"/>
                  </a:lnTo>
                  <a:lnTo>
                    <a:pt x="413727" y="2477351"/>
                  </a:lnTo>
                  <a:lnTo>
                    <a:pt x="373951" y="2490051"/>
                  </a:lnTo>
                  <a:lnTo>
                    <a:pt x="331851" y="2502751"/>
                  </a:lnTo>
                  <a:lnTo>
                    <a:pt x="307213" y="2464651"/>
                  </a:lnTo>
                  <a:lnTo>
                    <a:pt x="269925" y="2502751"/>
                  </a:lnTo>
                  <a:lnTo>
                    <a:pt x="269659" y="2502751"/>
                  </a:lnTo>
                  <a:lnTo>
                    <a:pt x="260108" y="2490051"/>
                  </a:lnTo>
                  <a:lnTo>
                    <a:pt x="246786" y="2464651"/>
                  </a:lnTo>
                  <a:lnTo>
                    <a:pt x="242633" y="2426551"/>
                  </a:lnTo>
                  <a:lnTo>
                    <a:pt x="251612" y="2413851"/>
                  </a:lnTo>
                  <a:lnTo>
                    <a:pt x="260604" y="2401151"/>
                  </a:lnTo>
                  <a:lnTo>
                    <a:pt x="211023" y="2350351"/>
                  </a:lnTo>
                  <a:lnTo>
                    <a:pt x="211023" y="2312251"/>
                  </a:lnTo>
                  <a:lnTo>
                    <a:pt x="192290" y="2299551"/>
                  </a:lnTo>
                  <a:lnTo>
                    <a:pt x="152044" y="2286851"/>
                  </a:lnTo>
                  <a:lnTo>
                    <a:pt x="114122" y="2286851"/>
                  </a:lnTo>
                  <a:lnTo>
                    <a:pt x="102400" y="2312251"/>
                  </a:lnTo>
                  <a:lnTo>
                    <a:pt x="117932" y="2426551"/>
                  </a:lnTo>
                  <a:lnTo>
                    <a:pt x="161302" y="2413851"/>
                  </a:lnTo>
                  <a:lnTo>
                    <a:pt x="161442" y="2413851"/>
                  </a:lnTo>
                  <a:lnTo>
                    <a:pt x="161848" y="2426551"/>
                  </a:lnTo>
                  <a:lnTo>
                    <a:pt x="162928" y="2426551"/>
                  </a:lnTo>
                  <a:lnTo>
                    <a:pt x="163461" y="2439251"/>
                  </a:lnTo>
                  <a:lnTo>
                    <a:pt x="163893" y="2451951"/>
                  </a:lnTo>
                  <a:lnTo>
                    <a:pt x="164084" y="2451951"/>
                  </a:lnTo>
                  <a:lnTo>
                    <a:pt x="163906" y="2464651"/>
                  </a:lnTo>
                  <a:lnTo>
                    <a:pt x="163195" y="2477351"/>
                  </a:lnTo>
                  <a:lnTo>
                    <a:pt x="162255" y="2477351"/>
                  </a:lnTo>
                  <a:lnTo>
                    <a:pt x="160502" y="2490051"/>
                  </a:lnTo>
                  <a:lnTo>
                    <a:pt x="75514" y="2490051"/>
                  </a:lnTo>
                  <a:lnTo>
                    <a:pt x="70383" y="2477351"/>
                  </a:lnTo>
                  <a:lnTo>
                    <a:pt x="60248" y="2477351"/>
                  </a:lnTo>
                  <a:lnTo>
                    <a:pt x="57683" y="2490051"/>
                  </a:lnTo>
                  <a:lnTo>
                    <a:pt x="50927" y="2490051"/>
                  </a:lnTo>
                  <a:lnTo>
                    <a:pt x="48895" y="2502751"/>
                  </a:lnTo>
                  <a:lnTo>
                    <a:pt x="44043" y="2502751"/>
                  </a:lnTo>
                  <a:lnTo>
                    <a:pt x="42011" y="2515451"/>
                  </a:lnTo>
                  <a:lnTo>
                    <a:pt x="38506" y="2515451"/>
                  </a:lnTo>
                  <a:lnTo>
                    <a:pt x="34925" y="2528151"/>
                  </a:lnTo>
                  <a:lnTo>
                    <a:pt x="33159" y="2540851"/>
                  </a:lnTo>
                  <a:lnTo>
                    <a:pt x="32804" y="2553551"/>
                  </a:lnTo>
                  <a:lnTo>
                    <a:pt x="34175" y="2566251"/>
                  </a:lnTo>
                  <a:lnTo>
                    <a:pt x="43548" y="2566251"/>
                  </a:lnTo>
                  <a:lnTo>
                    <a:pt x="62280" y="2578951"/>
                  </a:lnTo>
                  <a:lnTo>
                    <a:pt x="83223" y="2578951"/>
                  </a:lnTo>
                  <a:lnTo>
                    <a:pt x="99301" y="2566251"/>
                  </a:lnTo>
                  <a:lnTo>
                    <a:pt x="124155" y="2578951"/>
                  </a:lnTo>
                  <a:lnTo>
                    <a:pt x="127254" y="2604351"/>
                  </a:lnTo>
                  <a:lnTo>
                    <a:pt x="189268" y="2617051"/>
                  </a:lnTo>
                  <a:lnTo>
                    <a:pt x="189268" y="2667851"/>
                  </a:lnTo>
                  <a:lnTo>
                    <a:pt x="238988" y="2667851"/>
                  </a:lnTo>
                  <a:lnTo>
                    <a:pt x="257505" y="2617051"/>
                  </a:lnTo>
                  <a:lnTo>
                    <a:pt x="257632" y="2617051"/>
                  </a:lnTo>
                  <a:lnTo>
                    <a:pt x="268566" y="2604351"/>
                  </a:lnTo>
                  <a:lnTo>
                    <a:pt x="322745" y="2604351"/>
                  </a:lnTo>
                  <a:lnTo>
                    <a:pt x="328714" y="2617051"/>
                  </a:lnTo>
                  <a:lnTo>
                    <a:pt x="335559" y="2642451"/>
                  </a:lnTo>
                  <a:lnTo>
                    <a:pt x="340664" y="2655151"/>
                  </a:lnTo>
                  <a:lnTo>
                    <a:pt x="341401" y="2655151"/>
                  </a:lnTo>
                  <a:lnTo>
                    <a:pt x="340131" y="2667851"/>
                  </a:lnTo>
                  <a:lnTo>
                    <a:pt x="372465" y="2667851"/>
                  </a:lnTo>
                  <a:lnTo>
                    <a:pt x="363156" y="2705951"/>
                  </a:lnTo>
                  <a:lnTo>
                    <a:pt x="425157" y="2705951"/>
                  </a:lnTo>
                  <a:lnTo>
                    <a:pt x="440702" y="2731351"/>
                  </a:lnTo>
                  <a:lnTo>
                    <a:pt x="477989" y="2731351"/>
                  </a:lnTo>
                  <a:lnTo>
                    <a:pt x="493788" y="2756751"/>
                  </a:lnTo>
                  <a:lnTo>
                    <a:pt x="518375" y="2794851"/>
                  </a:lnTo>
                  <a:lnTo>
                    <a:pt x="572820" y="2794851"/>
                  </a:lnTo>
                  <a:lnTo>
                    <a:pt x="577964" y="2807551"/>
                  </a:lnTo>
                  <a:lnTo>
                    <a:pt x="584441" y="2807551"/>
                  </a:lnTo>
                  <a:lnTo>
                    <a:pt x="585927" y="2820251"/>
                  </a:lnTo>
                  <a:lnTo>
                    <a:pt x="586600" y="2820251"/>
                  </a:lnTo>
                  <a:lnTo>
                    <a:pt x="589711" y="2845651"/>
                  </a:lnTo>
                  <a:lnTo>
                    <a:pt x="588149" y="2858351"/>
                  </a:lnTo>
                  <a:lnTo>
                    <a:pt x="579615" y="2871051"/>
                  </a:lnTo>
                  <a:lnTo>
                    <a:pt x="561746" y="2896451"/>
                  </a:lnTo>
                  <a:lnTo>
                    <a:pt x="552424" y="2947251"/>
                  </a:lnTo>
                  <a:lnTo>
                    <a:pt x="548309" y="2947251"/>
                  </a:lnTo>
                  <a:lnTo>
                    <a:pt x="537489" y="2959951"/>
                  </a:lnTo>
                  <a:lnTo>
                    <a:pt x="471766" y="2959951"/>
                  </a:lnTo>
                  <a:lnTo>
                    <a:pt x="468388" y="2972651"/>
                  </a:lnTo>
                  <a:lnTo>
                    <a:pt x="460959" y="2972651"/>
                  </a:lnTo>
                  <a:lnTo>
                    <a:pt x="456996" y="2985351"/>
                  </a:lnTo>
                  <a:lnTo>
                    <a:pt x="463842" y="2998051"/>
                  </a:lnTo>
                  <a:lnTo>
                    <a:pt x="484352" y="3010751"/>
                  </a:lnTo>
                  <a:lnTo>
                    <a:pt x="521360" y="3036151"/>
                  </a:lnTo>
                  <a:lnTo>
                    <a:pt x="521487" y="3036151"/>
                  </a:lnTo>
                  <a:lnTo>
                    <a:pt x="524586" y="3086951"/>
                  </a:lnTo>
                  <a:lnTo>
                    <a:pt x="528650" y="3099651"/>
                  </a:lnTo>
                  <a:lnTo>
                    <a:pt x="542696" y="3099651"/>
                  </a:lnTo>
                  <a:lnTo>
                    <a:pt x="544995" y="3112351"/>
                  </a:lnTo>
                  <a:lnTo>
                    <a:pt x="553504" y="3112351"/>
                  </a:lnTo>
                  <a:lnTo>
                    <a:pt x="555269" y="3125051"/>
                  </a:lnTo>
                  <a:lnTo>
                    <a:pt x="560349" y="3137751"/>
                  </a:lnTo>
                  <a:lnTo>
                    <a:pt x="559574" y="3163151"/>
                  </a:lnTo>
                  <a:lnTo>
                    <a:pt x="550506" y="3188551"/>
                  </a:lnTo>
                  <a:lnTo>
                    <a:pt x="530669" y="3226651"/>
                  </a:lnTo>
                  <a:lnTo>
                    <a:pt x="580669" y="3226651"/>
                  </a:lnTo>
                  <a:lnTo>
                    <a:pt x="594436" y="3213951"/>
                  </a:lnTo>
                  <a:lnTo>
                    <a:pt x="608876" y="3213951"/>
                  </a:lnTo>
                  <a:lnTo>
                    <a:pt x="615543" y="3201251"/>
                  </a:lnTo>
                  <a:lnTo>
                    <a:pt x="630110" y="3201251"/>
                  </a:lnTo>
                  <a:lnTo>
                    <a:pt x="626999" y="3264751"/>
                  </a:lnTo>
                  <a:lnTo>
                    <a:pt x="670369" y="3264751"/>
                  </a:lnTo>
                  <a:lnTo>
                    <a:pt x="671042" y="3277451"/>
                  </a:lnTo>
                  <a:lnTo>
                    <a:pt x="677189" y="3302851"/>
                  </a:lnTo>
                  <a:lnTo>
                    <a:pt x="694690" y="3315551"/>
                  </a:lnTo>
                  <a:lnTo>
                    <a:pt x="729411" y="3302851"/>
                  </a:lnTo>
                  <a:lnTo>
                    <a:pt x="730669" y="3302851"/>
                  </a:lnTo>
                  <a:lnTo>
                    <a:pt x="730173" y="3315551"/>
                  </a:lnTo>
                  <a:lnTo>
                    <a:pt x="721537" y="3340951"/>
                  </a:lnTo>
                  <a:lnTo>
                    <a:pt x="698334" y="3353651"/>
                  </a:lnTo>
                  <a:lnTo>
                    <a:pt x="692124" y="3379051"/>
                  </a:lnTo>
                  <a:lnTo>
                    <a:pt x="685469" y="3391751"/>
                  </a:lnTo>
                  <a:lnTo>
                    <a:pt x="667689" y="3404451"/>
                  </a:lnTo>
                  <a:lnTo>
                    <a:pt x="642073" y="3404451"/>
                  </a:lnTo>
                  <a:lnTo>
                    <a:pt x="611873" y="3391751"/>
                  </a:lnTo>
                  <a:lnTo>
                    <a:pt x="610793" y="3391751"/>
                  </a:lnTo>
                  <a:lnTo>
                    <a:pt x="606463" y="3379051"/>
                  </a:lnTo>
                  <a:lnTo>
                    <a:pt x="599033" y="3379051"/>
                  </a:lnTo>
                  <a:lnTo>
                    <a:pt x="549313" y="3417151"/>
                  </a:lnTo>
                  <a:lnTo>
                    <a:pt x="550570" y="3417151"/>
                  </a:lnTo>
                  <a:lnTo>
                    <a:pt x="552424" y="3442551"/>
                  </a:lnTo>
                  <a:lnTo>
                    <a:pt x="551942" y="3467951"/>
                  </a:lnTo>
                  <a:lnTo>
                    <a:pt x="546214" y="3480651"/>
                  </a:lnTo>
                  <a:lnTo>
                    <a:pt x="558647" y="3506051"/>
                  </a:lnTo>
                  <a:lnTo>
                    <a:pt x="602145" y="3455251"/>
                  </a:lnTo>
                  <a:lnTo>
                    <a:pt x="651725" y="3467951"/>
                  </a:lnTo>
                  <a:lnTo>
                    <a:pt x="651852" y="3467951"/>
                  </a:lnTo>
                  <a:lnTo>
                    <a:pt x="651929" y="3480651"/>
                  </a:lnTo>
                  <a:lnTo>
                    <a:pt x="652487" y="3480651"/>
                  </a:lnTo>
                  <a:lnTo>
                    <a:pt x="654011" y="3493351"/>
                  </a:lnTo>
                  <a:lnTo>
                    <a:pt x="656996" y="3506051"/>
                  </a:lnTo>
                  <a:lnTo>
                    <a:pt x="657809" y="3518751"/>
                  </a:lnTo>
                  <a:lnTo>
                    <a:pt x="662266" y="3518751"/>
                  </a:lnTo>
                  <a:lnTo>
                    <a:pt x="665772" y="3531451"/>
                  </a:lnTo>
                  <a:lnTo>
                    <a:pt x="699503" y="3531451"/>
                  </a:lnTo>
                  <a:lnTo>
                    <a:pt x="704989" y="3518751"/>
                  </a:lnTo>
                  <a:lnTo>
                    <a:pt x="710768" y="3493351"/>
                  </a:lnTo>
                  <a:lnTo>
                    <a:pt x="791972" y="3493351"/>
                  </a:lnTo>
                  <a:lnTo>
                    <a:pt x="807478" y="3480651"/>
                  </a:lnTo>
                  <a:lnTo>
                    <a:pt x="819378" y="3493351"/>
                  </a:lnTo>
                  <a:lnTo>
                    <a:pt x="822490" y="3493351"/>
                  </a:lnTo>
                  <a:lnTo>
                    <a:pt x="824674" y="3506051"/>
                  </a:lnTo>
                  <a:lnTo>
                    <a:pt x="828319" y="3518751"/>
                  </a:lnTo>
                  <a:lnTo>
                    <a:pt x="836028" y="3506051"/>
                  </a:lnTo>
                  <a:lnTo>
                    <a:pt x="850455" y="3480651"/>
                  </a:lnTo>
                  <a:lnTo>
                    <a:pt x="979436" y="3480651"/>
                  </a:lnTo>
                  <a:lnTo>
                    <a:pt x="1014869" y="3493351"/>
                  </a:lnTo>
                  <a:lnTo>
                    <a:pt x="1017993" y="3493351"/>
                  </a:lnTo>
                  <a:lnTo>
                    <a:pt x="1018120" y="3506051"/>
                  </a:lnTo>
                  <a:lnTo>
                    <a:pt x="1038606" y="3506051"/>
                  </a:lnTo>
                  <a:lnTo>
                    <a:pt x="1052525" y="3493351"/>
                  </a:lnTo>
                  <a:lnTo>
                    <a:pt x="1077023" y="3480651"/>
                  </a:lnTo>
                  <a:lnTo>
                    <a:pt x="1085684" y="3480651"/>
                  </a:lnTo>
                  <a:lnTo>
                    <a:pt x="1104544" y="3467951"/>
                  </a:lnTo>
                  <a:lnTo>
                    <a:pt x="1122845" y="3467951"/>
                  </a:lnTo>
                  <a:lnTo>
                    <a:pt x="1129855" y="3480651"/>
                  </a:lnTo>
                  <a:lnTo>
                    <a:pt x="1126744" y="3506051"/>
                  </a:lnTo>
                  <a:lnTo>
                    <a:pt x="1116634" y="3518751"/>
                  </a:lnTo>
                  <a:lnTo>
                    <a:pt x="1091387" y="3531451"/>
                  </a:lnTo>
                  <a:lnTo>
                    <a:pt x="1042847" y="3556851"/>
                  </a:lnTo>
                  <a:lnTo>
                    <a:pt x="1035075" y="3556851"/>
                  </a:lnTo>
                  <a:lnTo>
                    <a:pt x="1016520" y="3544151"/>
                  </a:lnTo>
                  <a:lnTo>
                    <a:pt x="994219" y="3531451"/>
                  </a:lnTo>
                  <a:lnTo>
                    <a:pt x="975296" y="3544151"/>
                  </a:lnTo>
                  <a:lnTo>
                    <a:pt x="968794" y="3544151"/>
                  </a:lnTo>
                  <a:lnTo>
                    <a:pt x="966939" y="3556851"/>
                  </a:lnTo>
                  <a:lnTo>
                    <a:pt x="967168" y="3556851"/>
                  </a:lnTo>
                  <a:lnTo>
                    <a:pt x="969759" y="3569551"/>
                  </a:lnTo>
                  <a:lnTo>
                    <a:pt x="970432" y="3582251"/>
                  </a:lnTo>
                  <a:lnTo>
                    <a:pt x="972997" y="3582251"/>
                  </a:lnTo>
                  <a:lnTo>
                    <a:pt x="974077" y="3594951"/>
                  </a:lnTo>
                  <a:lnTo>
                    <a:pt x="977861" y="3594951"/>
                  </a:lnTo>
                  <a:lnTo>
                    <a:pt x="979347" y="3607651"/>
                  </a:lnTo>
                  <a:lnTo>
                    <a:pt x="984351" y="3607651"/>
                  </a:lnTo>
                  <a:lnTo>
                    <a:pt x="986104" y="3620351"/>
                  </a:lnTo>
                  <a:lnTo>
                    <a:pt x="990155" y="3620351"/>
                  </a:lnTo>
                  <a:lnTo>
                    <a:pt x="987044" y="3633051"/>
                  </a:lnTo>
                  <a:lnTo>
                    <a:pt x="912304" y="3633051"/>
                  </a:lnTo>
                  <a:lnTo>
                    <a:pt x="884504" y="3620351"/>
                  </a:lnTo>
                  <a:lnTo>
                    <a:pt x="875728" y="3620351"/>
                  </a:lnTo>
                  <a:lnTo>
                    <a:pt x="856208" y="3633051"/>
                  </a:lnTo>
                  <a:lnTo>
                    <a:pt x="836117" y="3633051"/>
                  </a:lnTo>
                  <a:lnTo>
                    <a:pt x="825601" y="3645751"/>
                  </a:lnTo>
                  <a:lnTo>
                    <a:pt x="817435" y="3645751"/>
                  </a:lnTo>
                  <a:lnTo>
                    <a:pt x="804176" y="3633051"/>
                  </a:lnTo>
                  <a:lnTo>
                    <a:pt x="778992" y="3620351"/>
                  </a:lnTo>
                  <a:lnTo>
                    <a:pt x="758240" y="3620351"/>
                  </a:lnTo>
                  <a:lnTo>
                    <a:pt x="747242" y="3633051"/>
                  </a:lnTo>
                  <a:lnTo>
                    <a:pt x="737108" y="3633051"/>
                  </a:lnTo>
                  <a:lnTo>
                    <a:pt x="732523" y="3645751"/>
                  </a:lnTo>
                  <a:lnTo>
                    <a:pt x="729411" y="3645751"/>
                  </a:lnTo>
                  <a:lnTo>
                    <a:pt x="728243" y="3671151"/>
                  </a:lnTo>
                  <a:lnTo>
                    <a:pt x="720090" y="3671151"/>
                  </a:lnTo>
                  <a:lnTo>
                    <a:pt x="697941" y="3658451"/>
                  </a:lnTo>
                  <a:lnTo>
                    <a:pt x="654837" y="3645751"/>
                  </a:lnTo>
                  <a:lnTo>
                    <a:pt x="611466" y="3671151"/>
                  </a:lnTo>
                  <a:lnTo>
                    <a:pt x="620788" y="3709251"/>
                  </a:lnTo>
                  <a:lnTo>
                    <a:pt x="692124" y="3683851"/>
                  </a:lnTo>
                  <a:lnTo>
                    <a:pt x="704545" y="3721951"/>
                  </a:lnTo>
                  <a:lnTo>
                    <a:pt x="766559" y="3709251"/>
                  </a:lnTo>
                  <a:lnTo>
                    <a:pt x="769658" y="3683851"/>
                  </a:lnTo>
                  <a:lnTo>
                    <a:pt x="771207" y="3671151"/>
                  </a:lnTo>
                  <a:lnTo>
                    <a:pt x="772769" y="3658451"/>
                  </a:lnTo>
                  <a:lnTo>
                    <a:pt x="780478" y="3658451"/>
                  </a:lnTo>
                  <a:lnTo>
                    <a:pt x="802868" y="3671151"/>
                  </a:lnTo>
                  <a:lnTo>
                    <a:pt x="1015466" y="3671151"/>
                  </a:lnTo>
                  <a:lnTo>
                    <a:pt x="996746" y="3683851"/>
                  </a:lnTo>
                  <a:lnTo>
                    <a:pt x="966266" y="3696551"/>
                  </a:lnTo>
                  <a:lnTo>
                    <a:pt x="940841" y="3709251"/>
                  </a:lnTo>
                  <a:lnTo>
                    <a:pt x="937323" y="3734651"/>
                  </a:lnTo>
                  <a:lnTo>
                    <a:pt x="987044" y="3734651"/>
                  </a:lnTo>
                  <a:lnTo>
                    <a:pt x="977722" y="3760051"/>
                  </a:lnTo>
                  <a:lnTo>
                    <a:pt x="884643" y="3772751"/>
                  </a:lnTo>
                  <a:lnTo>
                    <a:pt x="906259" y="3810851"/>
                  </a:lnTo>
                  <a:lnTo>
                    <a:pt x="993267" y="3772751"/>
                  </a:lnTo>
                  <a:lnTo>
                    <a:pt x="998943" y="3772751"/>
                  </a:lnTo>
                  <a:lnTo>
                    <a:pt x="1000696" y="3760051"/>
                  </a:lnTo>
                  <a:lnTo>
                    <a:pt x="1009065" y="3760051"/>
                  </a:lnTo>
                  <a:lnTo>
                    <a:pt x="1012990" y="3747351"/>
                  </a:lnTo>
                  <a:lnTo>
                    <a:pt x="1019467" y="3747351"/>
                  </a:lnTo>
                  <a:lnTo>
                    <a:pt x="1036320" y="3734651"/>
                  </a:lnTo>
                  <a:lnTo>
                    <a:pt x="1057275" y="3709251"/>
                  </a:lnTo>
                  <a:lnTo>
                    <a:pt x="1082255" y="3709251"/>
                  </a:lnTo>
                  <a:lnTo>
                    <a:pt x="1111199" y="3696551"/>
                  </a:lnTo>
                  <a:lnTo>
                    <a:pt x="1144028" y="3696551"/>
                  </a:lnTo>
                  <a:lnTo>
                    <a:pt x="1143533" y="3683851"/>
                  </a:lnTo>
                  <a:lnTo>
                    <a:pt x="1136332" y="3683851"/>
                  </a:lnTo>
                  <a:lnTo>
                    <a:pt x="1133360" y="3671151"/>
                  </a:lnTo>
                  <a:lnTo>
                    <a:pt x="1113777" y="3671151"/>
                  </a:lnTo>
                  <a:lnTo>
                    <a:pt x="1110386" y="3658451"/>
                  </a:lnTo>
                  <a:lnTo>
                    <a:pt x="1108100" y="3658451"/>
                  </a:lnTo>
                  <a:lnTo>
                    <a:pt x="1101496" y="3645751"/>
                  </a:lnTo>
                  <a:lnTo>
                    <a:pt x="1090231" y="3620351"/>
                  </a:lnTo>
                  <a:lnTo>
                    <a:pt x="1087120" y="3594951"/>
                  </a:lnTo>
                  <a:lnTo>
                    <a:pt x="1107554" y="3594951"/>
                  </a:lnTo>
                  <a:lnTo>
                    <a:pt x="1114679" y="3607651"/>
                  </a:lnTo>
                  <a:lnTo>
                    <a:pt x="1125499" y="3620351"/>
                  </a:lnTo>
                  <a:lnTo>
                    <a:pt x="1139177" y="3633051"/>
                  </a:lnTo>
                  <a:lnTo>
                    <a:pt x="1152639" y="3633051"/>
                  </a:lnTo>
                  <a:lnTo>
                    <a:pt x="1159802" y="3620351"/>
                  </a:lnTo>
                  <a:lnTo>
                    <a:pt x="1173759" y="3620351"/>
                  </a:lnTo>
                  <a:lnTo>
                    <a:pt x="1174432" y="3607651"/>
                  </a:lnTo>
                  <a:lnTo>
                    <a:pt x="1181735" y="3607651"/>
                  </a:lnTo>
                  <a:lnTo>
                    <a:pt x="1182179" y="3600462"/>
                  </a:lnTo>
                  <a:lnTo>
                    <a:pt x="1184122" y="3600462"/>
                  </a:lnTo>
                  <a:lnTo>
                    <a:pt x="1187665" y="3613162"/>
                  </a:lnTo>
                  <a:lnTo>
                    <a:pt x="1193139" y="3613162"/>
                  </a:lnTo>
                  <a:lnTo>
                    <a:pt x="1201724" y="3625862"/>
                  </a:lnTo>
                  <a:lnTo>
                    <a:pt x="1204569" y="3625862"/>
                  </a:lnTo>
                  <a:lnTo>
                    <a:pt x="1217002" y="3638562"/>
                  </a:lnTo>
                  <a:lnTo>
                    <a:pt x="1249502" y="3638562"/>
                  </a:lnTo>
                  <a:lnTo>
                    <a:pt x="1269403" y="3625862"/>
                  </a:lnTo>
                  <a:lnTo>
                    <a:pt x="1269542" y="3625862"/>
                  </a:lnTo>
                  <a:lnTo>
                    <a:pt x="1297381" y="3702062"/>
                  </a:lnTo>
                  <a:lnTo>
                    <a:pt x="1375054" y="3727462"/>
                  </a:lnTo>
                  <a:lnTo>
                    <a:pt x="1424647" y="3790962"/>
                  </a:lnTo>
                  <a:lnTo>
                    <a:pt x="1427111" y="3790962"/>
                  </a:lnTo>
                  <a:lnTo>
                    <a:pt x="1430464" y="3778262"/>
                  </a:lnTo>
                  <a:lnTo>
                    <a:pt x="1428559" y="3752862"/>
                  </a:lnTo>
                  <a:lnTo>
                    <a:pt x="1415313" y="3727462"/>
                  </a:lnTo>
                  <a:lnTo>
                    <a:pt x="1421904" y="3714762"/>
                  </a:lnTo>
                  <a:lnTo>
                    <a:pt x="1437843" y="3702062"/>
                  </a:lnTo>
                  <a:lnTo>
                    <a:pt x="1457261" y="3689362"/>
                  </a:lnTo>
                  <a:lnTo>
                    <a:pt x="1474355" y="3702062"/>
                  </a:lnTo>
                  <a:lnTo>
                    <a:pt x="1482775" y="3714762"/>
                  </a:lnTo>
                  <a:lnTo>
                    <a:pt x="1502244" y="3727462"/>
                  </a:lnTo>
                  <a:lnTo>
                    <a:pt x="1524050" y="3752862"/>
                  </a:lnTo>
                  <a:lnTo>
                    <a:pt x="1539481" y="3752862"/>
                  </a:lnTo>
                  <a:lnTo>
                    <a:pt x="1553413" y="3765562"/>
                  </a:lnTo>
                  <a:lnTo>
                    <a:pt x="1569389" y="3790962"/>
                  </a:lnTo>
                  <a:lnTo>
                    <a:pt x="1576616" y="3816362"/>
                  </a:lnTo>
                  <a:lnTo>
                    <a:pt x="1564335" y="3841762"/>
                  </a:lnTo>
                  <a:lnTo>
                    <a:pt x="1548803" y="3943362"/>
                  </a:lnTo>
                  <a:lnTo>
                    <a:pt x="1567129" y="3968762"/>
                  </a:lnTo>
                  <a:lnTo>
                    <a:pt x="1606994" y="4006862"/>
                  </a:lnTo>
                  <a:lnTo>
                    <a:pt x="1645691" y="4044962"/>
                  </a:lnTo>
                  <a:lnTo>
                    <a:pt x="1660525" y="4083062"/>
                  </a:lnTo>
                  <a:lnTo>
                    <a:pt x="1669745" y="4070362"/>
                  </a:lnTo>
                  <a:lnTo>
                    <a:pt x="1692363" y="4057662"/>
                  </a:lnTo>
                  <a:lnTo>
                    <a:pt x="1720824" y="4057662"/>
                  </a:lnTo>
                  <a:lnTo>
                    <a:pt x="1747532" y="4095762"/>
                  </a:lnTo>
                  <a:lnTo>
                    <a:pt x="1793290" y="4095762"/>
                  </a:lnTo>
                  <a:lnTo>
                    <a:pt x="1820824" y="4083062"/>
                  </a:lnTo>
                  <a:lnTo>
                    <a:pt x="1823656" y="4057662"/>
                  </a:lnTo>
                  <a:lnTo>
                    <a:pt x="1825078" y="4044962"/>
                  </a:lnTo>
                  <a:lnTo>
                    <a:pt x="1855520" y="4044962"/>
                  </a:lnTo>
                  <a:lnTo>
                    <a:pt x="1872894" y="4057662"/>
                  </a:lnTo>
                  <a:lnTo>
                    <a:pt x="1873313" y="4083062"/>
                  </a:lnTo>
                  <a:lnTo>
                    <a:pt x="1871827" y="4083062"/>
                  </a:lnTo>
                  <a:lnTo>
                    <a:pt x="1870202" y="4095762"/>
                  </a:lnTo>
                  <a:lnTo>
                    <a:pt x="1859838" y="4095762"/>
                  </a:lnTo>
                  <a:lnTo>
                    <a:pt x="1821383" y="4121162"/>
                  </a:lnTo>
                  <a:lnTo>
                    <a:pt x="1812645" y="4133862"/>
                  </a:lnTo>
                  <a:lnTo>
                    <a:pt x="1834565" y="4133862"/>
                  </a:lnTo>
                  <a:lnTo>
                    <a:pt x="1933130" y="4108462"/>
                  </a:lnTo>
                  <a:lnTo>
                    <a:pt x="1958568" y="4083062"/>
                  </a:lnTo>
                  <a:lnTo>
                    <a:pt x="1992579" y="4083062"/>
                  </a:lnTo>
                  <a:lnTo>
                    <a:pt x="2011387" y="4070362"/>
                  </a:lnTo>
                  <a:lnTo>
                    <a:pt x="2039086" y="4070362"/>
                  </a:lnTo>
                  <a:lnTo>
                    <a:pt x="2041245" y="4057662"/>
                  </a:lnTo>
                  <a:lnTo>
                    <a:pt x="2048548" y="4057662"/>
                  </a:lnTo>
                  <a:lnTo>
                    <a:pt x="2052307" y="4044962"/>
                  </a:lnTo>
                  <a:lnTo>
                    <a:pt x="2056066" y="4032262"/>
                  </a:lnTo>
                  <a:lnTo>
                    <a:pt x="2062124" y="4032262"/>
                  </a:lnTo>
                  <a:lnTo>
                    <a:pt x="2069947" y="4044962"/>
                  </a:lnTo>
                  <a:lnTo>
                    <a:pt x="2082723" y="4070362"/>
                  </a:lnTo>
                  <a:lnTo>
                    <a:pt x="2089518" y="4070362"/>
                  </a:lnTo>
                  <a:lnTo>
                    <a:pt x="2104466" y="4057662"/>
                  </a:lnTo>
                  <a:lnTo>
                    <a:pt x="2119414" y="4057662"/>
                  </a:lnTo>
                  <a:lnTo>
                    <a:pt x="2126221" y="4044962"/>
                  </a:lnTo>
                  <a:lnTo>
                    <a:pt x="2127618" y="4032262"/>
                  </a:lnTo>
                  <a:lnTo>
                    <a:pt x="2164169" y="4032262"/>
                  </a:lnTo>
                  <a:lnTo>
                    <a:pt x="2216200" y="4044962"/>
                  </a:lnTo>
                  <a:lnTo>
                    <a:pt x="2227275" y="4044962"/>
                  </a:lnTo>
                  <a:lnTo>
                    <a:pt x="2228900" y="4057662"/>
                  </a:lnTo>
                  <a:lnTo>
                    <a:pt x="2231872" y="4057662"/>
                  </a:lnTo>
                  <a:lnTo>
                    <a:pt x="2234298" y="4070362"/>
                  </a:lnTo>
                  <a:lnTo>
                    <a:pt x="2234565" y="4083062"/>
                  </a:lnTo>
                  <a:lnTo>
                    <a:pt x="2231910" y="4108462"/>
                  </a:lnTo>
                  <a:lnTo>
                    <a:pt x="2225522" y="4121162"/>
                  </a:lnTo>
                  <a:lnTo>
                    <a:pt x="2224227" y="4129811"/>
                  </a:lnTo>
                  <a:lnTo>
                    <a:pt x="2227821" y="4121162"/>
                  </a:lnTo>
                  <a:lnTo>
                    <a:pt x="2232698" y="4121162"/>
                  </a:lnTo>
                  <a:lnTo>
                    <a:pt x="2238768" y="4108462"/>
                  </a:lnTo>
                  <a:lnTo>
                    <a:pt x="2242820" y="4108462"/>
                  </a:lnTo>
                  <a:lnTo>
                    <a:pt x="2247138" y="4095762"/>
                  </a:lnTo>
                  <a:lnTo>
                    <a:pt x="2249436" y="4095762"/>
                  </a:lnTo>
                  <a:lnTo>
                    <a:pt x="2258758" y="4083062"/>
                  </a:lnTo>
                  <a:lnTo>
                    <a:pt x="2262543" y="4083062"/>
                  </a:lnTo>
                  <a:lnTo>
                    <a:pt x="2267407" y="4070362"/>
                  </a:lnTo>
                  <a:lnTo>
                    <a:pt x="2277402" y="4070362"/>
                  </a:lnTo>
                  <a:lnTo>
                    <a:pt x="2279840" y="4057662"/>
                  </a:lnTo>
                  <a:lnTo>
                    <a:pt x="2281047" y="4057662"/>
                  </a:lnTo>
                  <a:lnTo>
                    <a:pt x="2291016" y="4044962"/>
                  </a:lnTo>
                  <a:lnTo>
                    <a:pt x="2320937" y="4044962"/>
                  </a:lnTo>
                  <a:lnTo>
                    <a:pt x="2315794" y="4032262"/>
                  </a:lnTo>
                  <a:lnTo>
                    <a:pt x="2310638" y="4019562"/>
                  </a:lnTo>
                  <a:lnTo>
                    <a:pt x="2287536" y="3994162"/>
                  </a:lnTo>
                  <a:lnTo>
                    <a:pt x="2297341" y="3981462"/>
                  </a:lnTo>
                  <a:lnTo>
                    <a:pt x="2319388" y="3930662"/>
                  </a:lnTo>
                  <a:lnTo>
                    <a:pt x="2342591" y="3879862"/>
                  </a:lnTo>
                  <a:lnTo>
                    <a:pt x="2355900" y="3829062"/>
                  </a:lnTo>
                  <a:lnTo>
                    <a:pt x="2349817" y="3829062"/>
                  </a:lnTo>
                  <a:lnTo>
                    <a:pt x="2343734" y="3816362"/>
                  </a:lnTo>
                  <a:lnTo>
                    <a:pt x="2337155" y="3790962"/>
                  </a:lnTo>
                  <a:lnTo>
                    <a:pt x="2332571" y="3778262"/>
                  </a:lnTo>
                  <a:lnTo>
                    <a:pt x="2332012" y="3765562"/>
                  </a:lnTo>
                  <a:lnTo>
                    <a:pt x="2337524" y="3740162"/>
                  </a:lnTo>
                  <a:lnTo>
                    <a:pt x="2341575" y="3740162"/>
                  </a:lnTo>
                  <a:lnTo>
                    <a:pt x="2344407" y="3727462"/>
                  </a:lnTo>
                  <a:lnTo>
                    <a:pt x="2349055" y="3727462"/>
                  </a:lnTo>
                  <a:lnTo>
                    <a:pt x="2354542" y="3714762"/>
                  </a:lnTo>
                  <a:lnTo>
                    <a:pt x="2368321" y="3714762"/>
                  </a:lnTo>
                  <a:lnTo>
                    <a:pt x="2369274" y="3702062"/>
                  </a:lnTo>
                  <a:lnTo>
                    <a:pt x="2375217" y="3702062"/>
                  </a:lnTo>
                  <a:lnTo>
                    <a:pt x="2376703" y="3689362"/>
                  </a:lnTo>
                  <a:lnTo>
                    <a:pt x="2381974" y="3689362"/>
                  </a:lnTo>
                  <a:lnTo>
                    <a:pt x="2385618" y="3676662"/>
                  </a:lnTo>
                  <a:lnTo>
                    <a:pt x="2393861" y="3676662"/>
                  </a:lnTo>
                  <a:lnTo>
                    <a:pt x="2397099" y="3663962"/>
                  </a:lnTo>
                  <a:lnTo>
                    <a:pt x="2413711" y="3663962"/>
                  </a:lnTo>
                  <a:lnTo>
                    <a:pt x="2422194" y="3651262"/>
                  </a:lnTo>
                  <a:lnTo>
                    <a:pt x="2431427" y="3651262"/>
                  </a:lnTo>
                  <a:lnTo>
                    <a:pt x="2441397" y="3663962"/>
                  </a:lnTo>
                  <a:lnTo>
                    <a:pt x="2607589" y="3663962"/>
                  </a:lnTo>
                  <a:lnTo>
                    <a:pt x="2622042" y="3676662"/>
                  </a:lnTo>
                  <a:lnTo>
                    <a:pt x="2649194" y="3676662"/>
                  </a:lnTo>
                  <a:lnTo>
                    <a:pt x="2652445" y="3689362"/>
                  </a:lnTo>
                  <a:lnTo>
                    <a:pt x="2678252" y="3689362"/>
                  </a:lnTo>
                  <a:lnTo>
                    <a:pt x="2695270" y="3702062"/>
                  </a:lnTo>
                  <a:lnTo>
                    <a:pt x="2712961" y="3702062"/>
                  </a:lnTo>
                  <a:lnTo>
                    <a:pt x="2716885" y="3714762"/>
                  </a:lnTo>
                  <a:lnTo>
                    <a:pt x="2743390" y="3714762"/>
                  </a:lnTo>
                  <a:lnTo>
                    <a:pt x="2754706" y="3727462"/>
                  </a:lnTo>
                  <a:lnTo>
                    <a:pt x="2770111" y="3727462"/>
                  </a:lnTo>
                  <a:lnTo>
                    <a:pt x="2774035" y="3740162"/>
                  </a:lnTo>
                  <a:lnTo>
                    <a:pt x="2791549" y="3740162"/>
                  </a:lnTo>
                  <a:lnTo>
                    <a:pt x="2804718" y="3752862"/>
                  </a:lnTo>
                  <a:lnTo>
                    <a:pt x="2817507" y="3752862"/>
                  </a:lnTo>
                  <a:lnTo>
                    <a:pt x="2829839" y="3765562"/>
                  </a:lnTo>
                  <a:lnTo>
                    <a:pt x="2846578" y="3765562"/>
                  </a:lnTo>
                  <a:lnTo>
                    <a:pt x="2854655" y="3778262"/>
                  </a:lnTo>
                  <a:lnTo>
                    <a:pt x="2873476" y="3778262"/>
                  </a:lnTo>
                  <a:lnTo>
                    <a:pt x="2875229" y="3790962"/>
                  </a:lnTo>
                  <a:lnTo>
                    <a:pt x="2890088" y="3790962"/>
                  </a:lnTo>
                  <a:lnTo>
                    <a:pt x="2894419" y="3803662"/>
                  </a:lnTo>
                  <a:lnTo>
                    <a:pt x="2903461" y="3803662"/>
                  </a:lnTo>
                  <a:lnTo>
                    <a:pt x="2905353" y="3816362"/>
                  </a:lnTo>
                  <a:lnTo>
                    <a:pt x="2954934" y="3816362"/>
                  </a:lnTo>
                  <a:lnTo>
                    <a:pt x="3041815" y="3879862"/>
                  </a:lnTo>
                  <a:lnTo>
                    <a:pt x="3110166" y="3879862"/>
                  </a:lnTo>
                  <a:lnTo>
                    <a:pt x="3206369" y="3981462"/>
                  </a:lnTo>
                  <a:lnTo>
                    <a:pt x="3203244" y="4044962"/>
                  </a:lnTo>
                  <a:lnTo>
                    <a:pt x="3219818" y="4057662"/>
                  </a:lnTo>
                  <a:lnTo>
                    <a:pt x="3256775" y="4083062"/>
                  </a:lnTo>
                  <a:lnTo>
                    <a:pt x="3294900" y="4133862"/>
                  </a:lnTo>
                  <a:lnTo>
                    <a:pt x="3314979" y="4171962"/>
                  </a:lnTo>
                  <a:lnTo>
                    <a:pt x="3485756" y="4248162"/>
                  </a:lnTo>
                  <a:lnTo>
                    <a:pt x="3603688" y="4210062"/>
                  </a:lnTo>
                  <a:lnTo>
                    <a:pt x="3671925" y="4222762"/>
                  </a:lnTo>
                  <a:lnTo>
                    <a:pt x="3687457" y="4210062"/>
                  </a:lnTo>
                  <a:lnTo>
                    <a:pt x="3703002" y="4197362"/>
                  </a:lnTo>
                  <a:lnTo>
                    <a:pt x="3817836" y="4197362"/>
                  </a:lnTo>
                  <a:lnTo>
                    <a:pt x="3830256" y="4184662"/>
                  </a:lnTo>
                  <a:lnTo>
                    <a:pt x="3914025" y="4184662"/>
                  </a:lnTo>
                  <a:lnTo>
                    <a:pt x="3963733" y="4146562"/>
                  </a:lnTo>
                  <a:lnTo>
                    <a:pt x="3962946" y="4171962"/>
                  </a:lnTo>
                  <a:lnTo>
                    <a:pt x="3969156" y="4197362"/>
                  </a:lnTo>
                  <a:lnTo>
                    <a:pt x="3995140" y="4197362"/>
                  </a:lnTo>
                  <a:lnTo>
                    <a:pt x="4034180" y="4146562"/>
                  </a:lnTo>
                  <a:lnTo>
                    <a:pt x="4053713" y="4121162"/>
                  </a:lnTo>
                  <a:lnTo>
                    <a:pt x="4122077" y="4070362"/>
                  </a:lnTo>
                  <a:lnTo>
                    <a:pt x="4127169" y="4083062"/>
                  </a:lnTo>
                  <a:lnTo>
                    <a:pt x="4140987" y="4121162"/>
                  </a:lnTo>
                  <a:lnTo>
                    <a:pt x="4161282" y="4133862"/>
                  </a:lnTo>
                  <a:lnTo>
                    <a:pt x="4188282" y="4133862"/>
                  </a:lnTo>
                  <a:lnTo>
                    <a:pt x="4190847" y="4121162"/>
                  </a:lnTo>
                  <a:lnTo>
                    <a:pt x="4195165" y="4121162"/>
                  </a:lnTo>
                  <a:lnTo>
                    <a:pt x="4198531" y="4108462"/>
                  </a:lnTo>
                  <a:lnTo>
                    <a:pt x="4201122" y="4108462"/>
                  </a:lnTo>
                  <a:lnTo>
                    <a:pt x="4203738" y="4095762"/>
                  </a:lnTo>
                  <a:lnTo>
                    <a:pt x="4207192" y="4095762"/>
                  </a:lnTo>
                  <a:lnTo>
                    <a:pt x="4208005" y="4083062"/>
                  </a:lnTo>
                  <a:lnTo>
                    <a:pt x="4212196" y="4083062"/>
                  </a:lnTo>
                  <a:lnTo>
                    <a:pt x="4214634" y="4070362"/>
                  </a:lnTo>
                  <a:lnTo>
                    <a:pt x="4217682" y="4070362"/>
                  </a:lnTo>
                  <a:lnTo>
                    <a:pt x="4221251" y="4057662"/>
                  </a:lnTo>
                  <a:lnTo>
                    <a:pt x="4225302" y="4044962"/>
                  </a:lnTo>
                  <a:lnTo>
                    <a:pt x="4228541" y="4044962"/>
                  </a:lnTo>
                  <a:lnTo>
                    <a:pt x="4232046" y="4032262"/>
                  </a:lnTo>
                  <a:lnTo>
                    <a:pt x="4235831" y="4032262"/>
                  </a:lnTo>
                  <a:lnTo>
                    <a:pt x="4239336" y="4019562"/>
                  </a:lnTo>
                  <a:lnTo>
                    <a:pt x="4242968" y="4019562"/>
                  </a:lnTo>
                  <a:lnTo>
                    <a:pt x="4246677" y="4006862"/>
                  </a:lnTo>
                  <a:lnTo>
                    <a:pt x="4250423" y="4006862"/>
                  </a:lnTo>
                  <a:lnTo>
                    <a:pt x="4260418" y="3981462"/>
                  </a:lnTo>
                  <a:lnTo>
                    <a:pt x="4271302" y="3981462"/>
                  </a:lnTo>
                  <a:lnTo>
                    <a:pt x="4276953" y="3968762"/>
                  </a:lnTo>
                  <a:lnTo>
                    <a:pt x="4287190" y="3968762"/>
                  </a:lnTo>
                  <a:lnTo>
                    <a:pt x="4290136" y="3956062"/>
                  </a:lnTo>
                  <a:lnTo>
                    <a:pt x="4296524" y="3930662"/>
                  </a:lnTo>
                  <a:lnTo>
                    <a:pt x="4307573" y="3917962"/>
                  </a:lnTo>
                  <a:lnTo>
                    <a:pt x="4308653" y="3917962"/>
                  </a:lnTo>
                  <a:lnTo>
                    <a:pt x="4311358" y="3905262"/>
                  </a:lnTo>
                  <a:lnTo>
                    <a:pt x="4329862" y="3905262"/>
                  </a:lnTo>
                  <a:lnTo>
                    <a:pt x="4343717" y="3892562"/>
                  </a:lnTo>
                  <a:lnTo>
                    <a:pt x="4359605" y="3892562"/>
                  </a:lnTo>
                  <a:lnTo>
                    <a:pt x="4376318" y="3879862"/>
                  </a:lnTo>
                  <a:lnTo>
                    <a:pt x="4392688" y="3867162"/>
                  </a:lnTo>
                  <a:lnTo>
                    <a:pt x="4397959" y="3854462"/>
                  </a:lnTo>
                  <a:lnTo>
                    <a:pt x="4411103" y="3841762"/>
                  </a:lnTo>
                  <a:lnTo>
                    <a:pt x="4421810" y="3829062"/>
                  </a:lnTo>
                  <a:lnTo>
                    <a:pt x="4429201" y="3816362"/>
                  </a:lnTo>
                  <a:lnTo>
                    <a:pt x="4432414" y="3790962"/>
                  </a:lnTo>
                  <a:lnTo>
                    <a:pt x="4485233" y="3790962"/>
                  </a:lnTo>
                  <a:lnTo>
                    <a:pt x="4531703" y="3740162"/>
                  </a:lnTo>
                  <a:lnTo>
                    <a:pt x="4639081" y="3740162"/>
                  </a:lnTo>
                  <a:lnTo>
                    <a:pt x="4658969" y="3778262"/>
                  </a:lnTo>
                  <a:lnTo>
                    <a:pt x="4724222" y="3778262"/>
                  </a:lnTo>
                  <a:lnTo>
                    <a:pt x="4749089" y="3816362"/>
                  </a:lnTo>
                  <a:lnTo>
                    <a:pt x="4792446" y="3829062"/>
                  </a:lnTo>
                  <a:lnTo>
                    <a:pt x="4876216" y="3892562"/>
                  </a:lnTo>
                  <a:lnTo>
                    <a:pt x="4876343" y="3905262"/>
                  </a:lnTo>
                  <a:lnTo>
                    <a:pt x="4933607" y="3905262"/>
                  </a:lnTo>
                  <a:lnTo>
                    <a:pt x="4955248" y="3892562"/>
                  </a:lnTo>
                  <a:lnTo>
                    <a:pt x="4956873" y="3892562"/>
                  </a:lnTo>
                  <a:lnTo>
                    <a:pt x="4977003" y="3879862"/>
                  </a:lnTo>
                  <a:lnTo>
                    <a:pt x="4990389" y="3867162"/>
                  </a:lnTo>
                  <a:lnTo>
                    <a:pt x="5007241" y="3879862"/>
                  </a:lnTo>
                  <a:lnTo>
                    <a:pt x="5034546" y="3892562"/>
                  </a:lnTo>
                  <a:lnTo>
                    <a:pt x="5046878" y="3879862"/>
                  </a:lnTo>
                  <a:lnTo>
                    <a:pt x="5059743" y="3867162"/>
                  </a:lnTo>
                  <a:lnTo>
                    <a:pt x="5072608" y="3854462"/>
                  </a:lnTo>
                  <a:lnTo>
                    <a:pt x="5094859" y="3829062"/>
                  </a:lnTo>
                  <a:lnTo>
                    <a:pt x="5096700" y="3803662"/>
                  </a:lnTo>
                  <a:lnTo>
                    <a:pt x="5085473" y="3790962"/>
                  </a:lnTo>
                  <a:lnTo>
                    <a:pt x="5066538" y="3790962"/>
                  </a:lnTo>
                  <a:lnTo>
                    <a:pt x="5050752" y="3803154"/>
                  </a:lnTo>
                  <a:lnTo>
                    <a:pt x="5054752" y="3778262"/>
                  </a:lnTo>
                  <a:lnTo>
                    <a:pt x="5065814" y="3752862"/>
                  </a:lnTo>
                  <a:lnTo>
                    <a:pt x="5091887" y="3752862"/>
                  </a:lnTo>
                  <a:lnTo>
                    <a:pt x="5104828" y="3765562"/>
                  </a:lnTo>
                  <a:lnTo>
                    <a:pt x="5125326" y="3778262"/>
                  </a:lnTo>
                  <a:lnTo>
                    <a:pt x="5152491" y="3765562"/>
                  </a:lnTo>
                  <a:lnTo>
                    <a:pt x="5159172" y="3765562"/>
                  </a:lnTo>
                  <a:lnTo>
                    <a:pt x="5165991" y="3752862"/>
                  </a:lnTo>
                  <a:lnTo>
                    <a:pt x="5172875" y="3752862"/>
                  </a:lnTo>
                  <a:lnTo>
                    <a:pt x="5179796" y="3740162"/>
                  </a:lnTo>
                  <a:lnTo>
                    <a:pt x="5187493" y="3740162"/>
                  </a:lnTo>
                  <a:lnTo>
                    <a:pt x="5204917" y="3714762"/>
                  </a:lnTo>
                  <a:lnTo>
                    <a:pt x="5216461" y="3702062"/>
                  </a:lnTo>
                  <a:lnTo>
                    <a:pt x="5227307" y="3689362"/>
                  </a:lnTo>
                  <a:lnTo>
                    <a:pt x="5242611" y="3663962"/>
                  </a:lnTo>
                  <a:lnTo>
                    <a:pt x="5273218" y="3663962"/>
                  </a:lnTo>
                  <a:lnTo>
                    <a:pt x="5293614" y="3689362"/>
                  </a:lnTo>
                  <a:lnTo>
                    <a:pt x="5301513" y="3714762"/>
                  </a:lnTo>
                  <a:lnTo>
                    <a:pt x="5308498" y="3740162"/>
                  </a:lnTo>
                  <a:lnTo>
                    <a:pt x="5327154" y="3752862"/>
                  </a:lnTo>
                  <a:lnTo>
                    <a:pt x="5346954" y="3752862"/>
                  </a:lnTo>
                  <a:lnTo>
                    <a:pt x="5357444" y="3765562"/>
                  </a:lnTo>
                  <a:lnTo>
                    <a:pt x="5355107" y="3765562"/>
                  </a:lnTo>
                  <a:lnTo>
                    <a:pt x="5350408" y="3778262"/>
                  </a:lnTo>
                  <a:lnTo>
                    <a:pt x="5346839" y="3803662"/>
                  </a:lnTo>
                  <a:lnTo>
                    <a:pt x="5347855" y="3816362"/>
                  </a:lnTo>
                  <a:lnTo>
                    <a:pt x="5348389" y="3816362"/>
                  </a:lnTo>
                  <a:lnTo>
                    <a:pt x="5349075" y="3829062"/>
                  </a:lnTo>
                  <a:lnTo>
                    <a:pt x="5353266" y="3829062"/>
                  </a:lnTo>
                  <a:lnTo>
                    <a:pt x="5355818" y="3841762"/>
                  </a:lnTo>
                  <a:lnTo>
                    <a:pt x="5368798" y="3841762"/>
                  </a:lnTo>
                  <a:lnTo>
                    <a:pt x="5380418" y="3854462"/>
                  </a:lnTo>
                  <a:lnTo>
                    <a:pt x="5384736" y="3854462"/>
                  </a:lnTo>
                  <a:lnTo>
                    <a:pt x="5365318" y="3867162"/>
                  </a:lnTo>
                  <a:lnTo>
                    <a:pt x="5332095" y="3879862"/>
                  </a:lnTo>
                  <a:lnTo>
                    <a:pt x="5297017" y="3892562"/>
                  </a:lnTo>
                  <a:lnTo>
                    <a:pt x="5272062" y="3917962"/>
                  </a:lnTo>
                  <a:lnTo>
                    <a:pt x="5267071" y="3917962"/>
                  </a:lnTo>
                  <a:lnTo>
                    <a:pt x="5266664" y="3930662"/>
                  </a:lnTo>
                  <a:lnTo>
                    <a:pt x="5267464" y="3930662"/>
                  </a:lnTo>
                  <a:lnTo>
                    <a:pt x="5269903" y="3956062"/>
                  </a:lnTo>
                  <a:lnTo>
                    <a:pt x="5268887" y="3968762"/>
                  </a:lnTo>
                  <a:lnTo>
                    <a:pt x="5265217" y="3981462"/>
                  </a:lnTo>
                  <a:lnTo>
                    <a:pt x="5258409" y="3981462"/>
                  </a:lnTo>
                  <a:lnTo>
                    <a:pt x="5257076" y="3994162"/>
                  </a:lnTo>
                  <a:lnTo>
                    <a:pt x="5239499" y="3994162"/>
                  </a:lnTo>
                  <a:lnTo>
                    <a:pt x="5229047" y="4006862"/>
                  </a:lnTo>
                  <a:lnTo>
                    <a:pt x="5185283" y="4006862"/>
                  </a:lnTo>
                  <a:lnTo>
                    <a:pt x="5178958" y="4019562"/>
                  </a:lnTo>
                  <a:lnTo>
                    <a:pt x="5162486" y="4019562"/>
                  </a:lnTo>
                  <a:lnTo>
                    <a:pt x="5160340" y="4032262"/>
                  </a:lnTo>
                  <a:lnTo>
                    <a:pt x="5152695" y="4032262"/>
                  </a:lnTo>
                  <a:lnTo>
                    <a:pt x="5147869" y="4044962"/>
                  </a:lnTo>
                  <a:lnTo>
                    <a:pt x="5146535" y="4070362"/>
                  </a:lnTo>
                  <a:lnTo>
                    <a:pt x="5149393" y="4083062"/>
                  </a:lnTo>
                  <a:lnTo>
                    <a:pt x="5150472" y="4083062"/>
                  </a:lnTo>
                  <a:lnTo>
                    <a:pt x="5151831" y="4095762"/>
                  </a:lnTo>
                  <a:lnTo>
                    <a:pt x="5154790" y="4095762"/>
                  </a:lnTo>
                  <a:lnTo>
                    <a:pt x="5156416" y="4108462"/>
                  </a:lnTo>
                  <a:lnTo>
                    <a:pt x="5163705" y="4108462"/>
                  </a:lnTo>
                  <a:lnTo>
                    <a:pt x="5165737" y="4121162"/>
                  </a:lnTo>
                  <a:lnTo>
                    <a:pt x="5174526" y="4121162"/>
                  </a:lnTo>
                  <a:lnTo>
                    <a:pt x="5176952" y="4133862"/>
                  </a:lnTo>
                  <a:lnTo>
                    <a:pt x="5193144" y="4133862"/>
                  </a:lnTo>
                  <a:lnTo>
                    <a:pt x="5198567" y="4146562"/>
                  </a:lnTo>
                  <a:lnTo>
                    <a:pt x="5205590" y="4146562"/>
                  </a:lnTo>
                  <a:lnTo>
                    <a:pt x="5211140" y="4159262"/>
                  </a:lnTo>
                  <a:lnTo>
                    <a:pt x="5220716" y="4159262"/>
                  </a:lnTo>
                  <a:lnTo>
                    <a:pt x="5221541" y="4171962"/>
                  </a:lnTo>
                  <a:lnTo>
                    <a:pt x="5225631" y="4171962"/>
                  </a:lnTo>
                  <a:lnTo>
                    <a:pt x="5228602" y="4184662"/>
                  </a:lnTo>
                  <a:lnTo>
                    <a:pt x="5231028" y="4184662"/>
                  </a:lnTo>
                  <a:lnTo>
                    <a:pt x="5232882" y="4197362"/>
                  </a:lnTo>
                  <a:lnTo>
                    <a:pt x="5234279" y="4210062"/>
                  </a:lnTo>
                  <a:lnTo>
                    <a:pt x="5234584" y="4222762"/>
                  </a:lnTo>
                  <a:lnTo>
                    <a:pt x="5233695" y="4235462"/>
                  </a:lnTo>
                  <a:lnTo>
                    <a:pt x="5231536" y="4248162"/>
                  </a:lnTo>
                  <a:lnTo>
                    <a:pt x="5229644" y="4260862"/>
                  </a:lnTo>
                  <a:lnTo>
                    <a:pt x="5227256" y="4273562"/>
                  </a:lnTo>
                  <a:lnTo>
                    <a:pt x="5224323" y="4286262"/>
                  </a:lnTo>
                  <a:lnTo>
                    <a:pt x="5220855" y="4298962"/>
                  </a:lnTo>
                  <a:lnTo>
                    <a:pt x="5241798" y="4311662"/>
                  </a:lnTo>
                  <a:lnTo>
                    <a:pt x="5288369" y="4337062"/>
                  </a:lnTo>
                  <a:lnTo>
                    <a:pt x="5336095" y="4337062"/>
                  </a:lnTo>
                  <a:lnTo>
                    <a:pt x="5360555" y="4298962"/>
                  </a:lnTo>
                  <a:lnTo>
                    <a:pt x="5362994" y="4286262"/>
                  </a:lnTo>
                  <a:lnTo>
                    <a:pt x="5367185" y="4273562"/>
                  </a:lnTo>
                  <a:lnTo>
                    <a:pt x="5369471" y="4273562"/>
                  </a:lnTo>
                  <a:lnTo>
                    <a:pt x="5371909" y="4260862"/>
                  </a:lnTo>
                  <a:lnTo>
                    <a:pt x="5375414" y="4260862"/>
                  </a:lnTo>
                  <a:lnTo>
                    <a:pt x="5377040" y="4248162"/>
                  </a:lnTo>
                  <a:lnTo>
                    <a:pt x="5380139" y="4248162"/>
                  </a:lnTo>
                  <a:lnTo>
                    <a:pt x="5381904" y="4235462"/>
                  </a:lnTo>
                  <a:lnTo>
                    <a:pt x="5384470" y="4235462"/>
                  </a:lnTo>
                  <a:lnTo>
                    <a:pt x="5387175" y="4222762"/>
                  </a:lnTo>
                  <a:lnTo>
                    <a:pt x="5390007" y="4222762"/>
                  </a:lnTo>
                  <a:lnTo>
                    <a:pt x="5393779" y="4210062"/>
                  </a:lnTo>
                  <a:lnTo>
                    <a:pt x="5398922" y="4210062"/>
                  </a:lnTo>
                  <a:lnTo>
                    <a:pt x="5402034" y="4197362"/>
                  </a:lnTo>
                  <a:lnTo>
                    <a:pt x="5405272" y="4197362"/>
                  </a:lnTo>
                  <a:lnTo>
                    <a:pt x="5408384" y="4184662"/>
                  </a:lnTo>
                  <a:lnTo>
                    <a:pt x="5415140" y="4184662"/>
                  </a:lnTo>
                  <a:lnTo>
                    <a:pt x="5421579" y="4171962"/>
                  </a:lnTo>
                  <a:lnTo>
                    <a:pt x="5441213" y="4171962"/>
                  </a:lnTo>
                  <a:lnTo>
                    <a:pt x="5445531" y="4146562"/>
                  </a:lnTo>
                  <a:lnTo>
                    <a:pt x="5459450" y="4108462"/>
                  </a:lnTo>
                  <a:lnTo>
                    <a:pt x="5484406" y="4057662"/>
                  </a:lnTo>
                  <a:lnTo>
                    <a:pt x="5521858" y="4044962"/>
                  </a:lnTo>
                  <a:lnTo>
                    <a:pt x="5608815" y="4044962"/>
                  </a:lnTo>
                  <a:lnTo>
                    <a:pt x="5629300" y="3994162"/>
                  </a:lnTo>
                  <a:lnTo>
                    <a:pt x="5556047" y="3854462"/>
                  </a:lnTo>
                  <a:lnTo>
                    <a:pt x="5556288" y="3829062"/>
                  </a:lnTo>
                  <a:lnTo>
                    <a:pt x="5557977" y="3790962"/>
                  </a:lnTo>
                  <a:lnTo>
                    <a:pt x="5562587" y="3740162"/>
                  </a:lnTo>
                  <a:lnTo>
                    <a:pt x="5576189" y="3702062"/>
                  </a:lnTo>
                  <a:lnTo>
                    <a:pt x="5601728" y="3676662"/>
                  </a:lnTo>
                  <a:lnTo>
                    <a:pt x="5615089" y="3663962"/>
                  </a:lnTo>
                  <a:lnTo>
                    <a:pt x="5691009" y="3663962"/>
                  </a:lnTo>
                  <a:lnTo>
                    <a:pt x="5751144" y="3676662"/>
                  </a:lnTo>
                  <a:lnTo>
                    <a:pt x="5808688" y="3714762"/>
                  </a:lnTo>
                  <a:lnTo>
                    <a:pt x="5813691" y="3714762"/>
                  </a:lnTo>
                  <a:lnTo>
                    <a:pt x="5818416" y="3727462"/>
                  </a:lnTo>
                  <a:lnTo>
                    <a:pt x="5822874" y="3727462"/>
                  </a:lnTo>
                  <a:lnTo>
                    <a:pt x="5827331" y="3740162"/>
                  </a:lnTo>
                  <a:lnTo>
                    <a:pt x="5831522" y="3740162"/>
                  </a:lnTo>
                  <a:lnTo>
                    <a:pt x="5835434" y="3752862"/>
                  </a:lnTo>
                  <a:lnTo>
                    <a:pt x="5940641" y="3752862"/>
                  </a:lnTo>
                  <a:lnTo>
                    <a:pt x="5958687" y="3765562"/>
                  </a:lnTo>
                  <a:lnTo>
                    <a:pt x="5982830" y="3778262"/>
                  </a:lnTo>
                  <a:lnTo>
                    <a:pt x="5982830" y="3651262"/>
                  </a:lnTo>
                  <a:lnTo>
                    <a:pt x="5974893" y="3625862"/>
                  </a:lnTo>
                  <a:lnTo>
                    <a:pt x="5955614" y="3587762"/>
                  </a:lnTo>
                  <a:lnTo>
                    <a:pt x="5931814" y="3549662"/>
                  </a:lnTo>
                  <a:lnTo>
                    <a:pt x="5910275" y="3524262"/>
                  </a:lnTo>
                  <a:lnTo>
                    <a:pt x="5903277" y="3486162"/>
                  </a:lnTo>
                  <a:lnTo>
                    <a:pt x="5903760" y="3483686"/>
                  </a:lnTo>
                  <a:lnTo>
                    <a:pt x="5910288" y="3517011"/>
                  </a:lnTo>
                  <a:lnTo>
                    <a:pt x="5931814" y="3547199"/>
                  </a:lnTo>
                  <a:lnTo>
                    <a:pt x="5955627" y="3581336"/>
                  </a:lnTo>
                  <a:lnTo>
                    <a:pt x="5974905" y="3616617"/>
                  </a:lnTo>
                  <a:lnTo>
                    <a:pt x="5982843" y="3650221"/>
                  </a:lnTo>
                  <a:lnTo>
                    <a:pt x="5982843" y="3770185"/>
                  </a:lnTo>
                  <a:lnTo>
                    <a:pt x="6018542" y="3774300"/>
                  </a:lnTo>
                  <a:lnTo>
                    <a:pt x="6060922" y="3767848"/>
                  </a:lnTo>
                  <a:lnTo>
                    <a:pt x="6108878" y="3746017"/>
                  </a:lnTo>
                  <a:lnTo>
                    <a:pt x="6161316" y="3703993"/>
                  </a:lnTo>
                  <a:lnTo>
                    <a:pt x="6242101" y="3694671"/>
                  </a:lnTo>
                  <a:lnTo>
                    <a:pt x="6283414" y="3666833"/>
                  </a:lnTo>
                  <a:lnTo>
                    <a:pt x="6391084" y="3622764"/>
                  </a:lnTo>
                  <a:lnTo>
                    <a:pt x="6542100" y="3622611"/>
                  </a:lnTo>
                  <a:lnTo>
                    <a:pt x="6707657" y="3722903"/>
                  </a:lnTo>
                  <a:lnTo>
                    <a:pt x="6862889" y="3760597"/>
                  </a:lnTo>
                  <a:lnTo>
                    <a:pt x="6891388" y="3762946"/>
                  </a:lnTo>
                  <a:lnTo>
                    <a:pt x="6965277" y="3765283"/>
                  </a:lnTo>
                  <a:lnTo>
                    <a:pt x="7067105" y="3760546"/>
                  </a:lnTo>
                  <a:lnTo>
                    <a:pt x="7179437" y="3741686"/>
                  </a:lnTo>
                  <a:lnTo>
                    <a:pt x="7225462" y="3714991"/>
                  </a:lnTo>
                  <a:lnTo>
                    <a:pt x="7328827" y="3657663"/>
                  </a:lnTo>
                  <a:lnTo>
                    <a:pt x="7401369" y="3621722"/>
                  </a:lnTo>
                  <a:lnTo>
                    <a:pt x="7437399" y="3603879"/>
                  </a:lnTo>
                  <a:lnTo>
                    <a:pt x="7499096" y="3587800"/>
                  </a:lnTo>
                  <a:lnTo>
                    <a:pt x="7499223" y="3587800"/>
                  </a:lnTo>
                  <a:lnTo>
                    <a:pt x="7499350" y="3587661"/>
                  </a:lnTo>
                  <a:lnTo>
                    <a:pt x="7571422" y="3542842"/>
                  </a:lnTo>
                  <a:lnTo>
                    <a:pt x="7629614" y="3503244"/>
                  </a:lnTo>
                  <a:lnTo>
                    <a:pt x="7680401" y="3463125"/>
                  </a:lnTo>
                  <a:lnTo>
                    <a:pt x="7707135" y="3430676"/>
                  </a:lnTo>
                  <a:lnTo>
                    <a:pt x="7709040" y="3430270"/>
                  </a:lnTo>
                  <a:lnTo>
                    <a:pt x="7712545" y="3429736"/>
                  </a:lnTo>
                  <a:lnTo>
                    <a:pt x="7713904" y="3429457"/>
                  </a:lnTo>
                  <a:lnTo>
                    <a:pt x="7715529" y="3429063"/>
                  </a:lnTo>
                  <a:lnTo>
                    <a:pt x="7717409" y="3428784"/>
                  </a:lnTo>
                  <a:lnTo>
                    <a:pt x="7722794" y="3427831"/>
                  </a:lnTo>
                  <a:lnTo>
                    <a:pt x="7729156" y="3426777"/>
                  </a:lnTo>
                  <a:lnTo>
                    <a:pt x="7744574" y="3424466"/>
                  </a:lnTo>
                  <a:lnTo>
                    <a:pt x="7747673" y="3423920"/>
                  </a:lnTo>
                  <a:lnTo>
                    <a:pt x="7751064" y="3423513"/>
                  </a:lnTo>
                  <a:lnTo>
                    <a:pt x="7756449" y="3422713"/>
                  </a:lnTo>
                  <a:lnTo>
                    <a:pt x="7758214" y="3422434"/>
                  </a:lnTo>
                  <a:lnTo>
                    <a:pt x="7759967" y="3422294"/>
                  </a:lnTo>
                  <a:lnTo>
                    <a:pt x="7800581" y="3417836"/>
                  </a:lnTo>
                  <a:lnTo>
                    <a:pt x="7855191" y="3415347"/>
                  </a:lnTo>
                  <a:lnTo>
                    <a:pt x="7874889" y="3415779"/>
                  </a:lnTo>
                  <a:lnTo>
                    <a:pt x="7917091" y="3420821"/>
                  </a:lnTo>
                  <a:lnTo>
                    <a:pt x="7946136" y="3430676"/>
                  </a:lnTo>
                  <a:lnTo>
                    <a:pt x="7977352" y="3440988"/>
                  </a:lnTo>
                  <a:lnTo>
                    <a:pt x="8020634" y="3446424"/>
                  </a:lnTo>
                  <a:lnTo>
                    <a:pt x="8072171" y="3446919"/>
                  </a:lnTo>
                  <a:lnTo>
                    <a:pt x="8128127" y="3442411"/>
                  </a:lnTo>
                  <a:lnTo>
                    <a:pt x="8184705" y="3432810"/>
                  </a:lnTo>
                  <a:lnTo>
                    <a:pt x="8238083" y="3418078"/>
                  </a:lnTo>
                  <a:lnTo>
                    <a:pt x="8244408" y="3415347"/>
                  </a:lnTo>
                  <a:lnTo>
                    <a:pt x="8284438" y="3398113"/>
                  </a:lnTo>
                  <a:lnTo>
                    <a:pt x="8319960" y="3372853"/>
                  </a:lnTo>
                  <a:lnTo>
                    <a:pt x="8321726" y="3371227"/>
                  </a:lnTo>
                  <a:lnTo>
                    <a:pt x="8324824" y="3367849"/>
                  </a:lnTo>
                  <a:lnTo>
                    <a:pt x="8345589" y="3365462"/>
                  </a:lnTo>
                  <a:lnTo>
                    <a:pt x="8394776" y="3355911"/>
                  </a:lnTo>
                  <a:lnTo>
                    <a:pt x="8452726" y="3335655"/>
                  </a:lnTo>
                  <a:lnTo>
                    <a:pt x="8499792" y="3301111"/>
                  </a:lnTo>
                  <a:lnTo>
                    <a:pt x="8514105" y="3273691"/>
                  </a:lnTo>
                  <a:lnTo>
                    <a:pt x="8514232" y="3273691"/>
                  </a:lnTo>
                  <a:lnTo>
                    <a:pt x="8555076" y="3258794"/>
                  </a:lnTo>
                  <a:lnTo>
                    <a:pt x="8587702" y="3253460"/>
                  </a:lnTo>
                  <a:lnTo>
                    <a:pt x="8602332" y="3254908"/>
                  </a:lnTo>
                  <a:lnTo>
                    <a:pt x="8606917" y="3256127"/>
                  </a:lnTo>
                  <a:lnTo>
                    <a:pt x="8611108" y="3258020"/>
                  </a:lnTo>
                  <a:lnTo>
                    <a:pt x="8614346" y="3260864"/>
                  </a:lnTo>
                  <a:lnTo>
                    <a:pt x="8615426" y="3261664"/>
                  </a:lnTo>
                  <a:lnTo>
                    <a:pt x="8616378" y="3262617"/>
                  </a:lnTo>
                  <a:lnTo>
                    <a:pt x="8617318" y="3263823"/>
                  </a:lnTo>
                  <a:lnTo>
                    <a:pt x="8618271" y="3264776"/>
                  </a:lnTo>
                  <a:lnTo>
                    <a:pt x="8619071" y="3265982"/>
                  </a:lnTo>
                  <a:lnTo>
                    <a:pt x="8619757" y="3267341"/>
                  </a:lnTo>
                  <a:lnTo>
                    <a:pt x="8620023" y="3272066"/>
                  </a:lnTo>
                  <a:lnTo>
                    <a:pt x="8620976" y="3279368"/>
                  </a:lnTo>
                  <a:lnTo>
                    <a:pt x="8631898" y="3323056"/>
                  </a:lnTo>
                  <a:lnTo>
                    <a:pt x="8636902" y="3334080"/>
                  </a:lnTo>
                  <a:lnTo>
                    <a:pt x="8638400" y="3336912"/>
                  </a:lnTo>
                  <a:lnTo>
                    <a:pt x="8640026" y="3339757"/>
                  </a:lnTo>
                  <a:lnTo>
                    <a:pt x="8641778" y="3342322"/>
                  </a:lnTo>
                  <a:lnTo>
                    <a:pt x="8643531" y="3345027"/>
                  </a:lnTo>
                  <a:lnTo>
                    <a:pt x="8684870" y="3364750"/>
                  </a:lnTo>
                  <a:lnTo>
                    <a:pt x="8688527" y="3364344"/>
                  </a:lnTo>
                  <a:lnTo>
                    <a:pt x="8692172" y="3363671"/>
                  </a:lnTo>
                  <a:lnTo>
                    <a:pt x="8701354" y="3361105"/>
                  </a:lnTo>
                  <a:lnTo>
                    <a:pt x="8706891" y="3358946"/>
                  </a:lnTo>
                  <a:lnTo>
                    <a:pt x="8714054" y="3355162"/>
                  </a:lnTo>
                  <a:lnTo>
                    <a:pt x="8715946" y="3354209"/>
                  </a:lnTo>
                  <a:lnTo>
                    <a:pt x="8717712" y="3353130"/>
                  </a:lnTo>
                  <a:lnTo>
                    <a:pt x="8723109" y="3349891"/>
                  </a:lnTo>
                  <a:lnTo>
                    <a:pt x="8728507" y="3346107"/>
                  </a:lnTo>
                  <a:lnTo>
                    <a:pt x="8776310" y="3296856"/>
                  </a:lnTo>
                  <a:lnTo>
                    <a:pt x="8802167" y="3260458"/>
                  </a:lnTo>
                  <a:lnTo>
                    <a:pt x="8827579" y="3219704"/>
                  </a:lnTo>
                  <a:lnTo>
                    <a:pt x="8852535" y="3176282"/>
                  </a:lnTo>
                  <a:lnTo>
                    <a:pt x="8861057" y="3169907"/>
                  </a:lnTo>
                  <a:lnTo>
                    <a:pt x="8883536" y="3160560"/>
                  </a:lnTo>
                  <a:lnTo>
                    <a:pt x="8915336" y="3163011"/>
                  </a:lnTo>
                  <a:lnTo>
                    <a:pt x="8951836" y="3191954"/>
                  </a:lnTo>
                  <a:lnTo>
                    <a:pt x="8961183" y="3195383"/>
                  </a:lnTo>
                  <a:lnTo>
                    <a:pt x="8986368" y="3199930"/>
                  </a:lnTo>
                  <a:lnTo>
                    <a:pt x="9023020" y="3196971"/>
                  </a:lnTo>
                  <a:lnTo>
                    <a:pt x="9064053" y="3179114"/>
                  </a:lnTo>
                  <a:lnTo>
                    <a:pt x="9066809" y="3186468"/>
                  </a:lnTo>
                  <a:lnTo>
                    <a:pt x="9072880" y="3186468"/>
                  </a:lnTo>
                  <a:lnTo>
                    <a:pt x="9079103" y="3173768"/>
                  </a:lnTo>
                  <a:lnTo>
                    <a:pt x="9112479" y="3173768"/>
                  </a:lnTo>
                  <a:lnTo>
                    <a:pt x="9117330" y="3186468"/>
                  </a:lnTo>
                  <a:lnTo>
                    <a:pt x="9151239" y="3186468"/>
                  </a:lnTo>
                  <a:lnTo>
                    <a:pt x="9154617" y="3199168"/>
                  </a:lnTo>
                  <a:lnTo>
                    <a:pt x="9187853" y="3199168"/>
                  </a:lnTo>
                  <a:lnTo>
                    <a:pt x="9197848" y="3211868"/>
                  </a:lnTo>
                  <a:lnTo>
                    <a:pt x="9240279" y="3211868"/>
                  </a:lnTo>
                  <a:lnTo>
                    <a:pt x="9249194" y="3224568"/>
                  </a:lnTo>
                  <a:lnTo>
                    <a:pt x="9283243" y="3224568"/>
                  </a:lnTo>
                  <a:lnTo>
                    <a:pt x="9304020" y="3237268"/>
                  </a:lnTo>
                  <a:lnTo>
                    <a:pt x="9487535" y="3237268"/>
                  </a:lnTo>
                  <a:lnTo>
                    <a:pt x="9495257" y="3224568"/>
                  </a:lnTo>
                  <a:lnTo>
                    <a:pt x="9509531" y="3224568"/>
                  </a:lnTo>
                  <a:lnTo>
                    <a:pt x="9515881" y="3211868"/>
                  </a:lnTo>
                  <a:lnTo>
                    <a:pt x="9525063" y="3211868"/>
                  </a:lnTo>
                  <a:lnTo>
                    <a:pt x="9528315" y="3199168"/>
                  </a:lnTo>
                  <a:lnTo>
                    <a:pt x="9535338" y="3199168"/>
                  </a:lnTo>
                  <a:lnTo>
                    <a:pt x="9619094" y="3173768"/>
                  </a:lnTo>
                  <a:lnTo>
                    <a:pt x="9624416" y="3186468"/>
                  </a:lnTo>
                  <a:lnTo>
                    <a:pt x="9637776" y="3186468"/>
                  </a:lnTo>
                  <a:lnTo>
                    <a:pt x="9655226" y="3211868"/>
                  </a:lnTo>
                  <a:lnTo>
                    <a:pt x="9672879" y="3224568"/>
                  </a:lnTo>
                  <a:lnTo>
                    <a:pt x="9678949" y="3224568"/>
                  </a:lnTo>
                  <a:lnTo>
                    <a:pt x="9681654" y="3237268"/>
                  </a:lnTo>
                  <a:lnTo>
                    <a:pt x="9688271" y="3237268"/>
                  </a:lnTo>
                  <a:lnTo>
                    <a:pt x="9691345" y="3249968"/>
                  </a:lnTo>
                  <a:lnTo>
                    <a:pt x="9692907" y="3262668"/>
                  </a:lnTo>
                  <a:lnTo>
                    <a:pt x="9692729" y="3262668"/>
                  </a:lnTo>
                  <a:lnTo>
                    <a:pt x="9690570" y="3275368"/>
                  </a:lnTo>
                  <a:lnTo>
                    <a:pt x="9683877" y="3288068"/>
                  </a:lnTo>
                  <a:lnTo>
                    <a:pt x="9671444" y="3313468"/>
                  </a:lnTo>
                  <a:lnTo>
                    <a:pt x="9664687" y="3351568"/>
                  </a:lnTo>
                  <a:lnTo>
                    <a:pt x="9675038" y="3364268"/>
                  </a:lnTo>
                  <a:lnTo>
                    <a:pt x="9717926" y="3364268"/>
                  </a:lnTo>
                  <a:lnTo>
                    <a:pt x="9755911" y="3338868"/>
                  </a:lnTo>
                  <a:lnTo>
                    <a:pt x="9807232" y="3300768"/>
                  </a:lnTo>
                  <a:lnTo>
                    <a:pt x="9873628" y="3249968"/>
                  </a:lnTo>
                  <a:lnTo>
                    <a:pt x="9951314" y="3262668"/>
                  </a:lnTo>
                  <a:lnTo>
                    <a:pt x="9966249" y="3249968"/>
                  </a:lnTo>
                  <a:lnTo>
                    <a:pt x="9989325" y="3211868"/>
                  </a:lnTo>
                  <a:close/>
                </a:path>
              </a:pathLst>
            </a:custGeom>
            <a:solidFill>
              <a:srgbClr val="1891D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4" name="object 77">
              <a:extLst>
                <a:ext uri="{FF2B5EF4-FFF2-40B4-BE49-F238E27FC236}">
                  <a16:creationId xmlns:a16="http://schemas.microsoft.com/office/drawing/2014/main" xmlns="" id="{3457EEF2-3A0C-9F4D-D21D-42D8C9347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880" y="4251375"/>
              <a:ext cx="75526" cy="194551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tr-TR" altLang="tr-TR"/>
            </a:p>
          </p:txBody>
        </p:sp>
        <p:sp>
          <p:nvSpPr>
            <p:cNvPr id="5" name="object 78">
              <a:extLst>
                <a:ext uri="{FF2B5EF4-FFF2-40B4-BE49-F238E27FC236}">
                  <a16:creationId xmlns:a16="http://schemas.microsoft.com/office/drawing/2014/main" xmlns="" id="{0F18E81F-03E3-7FDE-CF14-DEC85A525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229" y="4160050"/>
              <a:ext cx="991235" cy="3094990"/>
            </a:xfrm>
            <a:custGeom>
              <a:avLst/>
              <a:gdLst>
                <a:gd name="T0" fmla="*/ 19888 w 991235"/>
                <a:gd name="T1" fmla="*/ 899109 h 3094990"/>
                <a:gd name="T2" fmla="*/ 33794 w 991235"/>
                <a:gd name="T3" fmla="*/ 1312773 h 3094990"/>
                <a:gd name="T4" fmla="*/ 44602 w 991235"/>
                <a:gd name="T5" fmla="*/ 1259281 h 3094990"/>
                <a:gd name="T6" fmla="*/ 33248 w 991235"/>
                <a:gd name="T7" fmla="*/ 1311694 h 3094990"/>
                <a:gd name="T8" fmla="*/ 44602 w 991235"/>
                <a:gd name="T9" fmla="*/ 1259281 h 3094990"/>
                <a:gd name="T10" fmla="*/ 79057 w 991235"/>
                <a:gd name="T11" fmla="*/ 1213078 h 3094990"/>
                <a:gd name="T12" fmla="*/ 103505 w 991235"/>
                <a:gd name="T13" fmla="*/ 1146200 h 3094990"/>
                <a:gd name="T14" fmla="*/ 82562 w 991235"/>
                <a:gd name="T15" fmla="*/ 1207262 h 3094990"/>
                <a:gd name="T16" fmla="*/ 103644 w 991235"/>
                <a:gd name="T17" fmla="*/ 1146200 h 3094990"/>
                <a:gd name="T18" fmla="*/ 137020 w 991235"/>
                <a:gd name="T19" fmla="*/ 532028 h 3094990"/>
                <a:gd name="T20" fmla="*/ 138366 w 991235"/>
                <a:gd name="T21" fmla="*/ 519595 h 3094990"/>
                <a:gd name="T22" fmla="*/ 159169 w 991235"/>
                <a:gd name="T23" fmla="*/ 1277239 h 3094990"/>
                <a:gd name="T24" fmla="*/ 135178 w 991235"/>
                <a:gd name="T25" fmla="*/ 574065 h 3094990"/>
                <a:gd name="T26" fmla="*/ 170662 w 991235"/>
                <a:gd name="T27" fmla="*/ 656996 h 3094990"/>
                <a:gd name="T28" fmla="*/ 1955 w 991235"/>
                <a:gd name="T29" fmla="*/ 864146 h 3094990"/>
                <a:gd name="T30" fmla="*/ 139 w 991235"/>
                <a:gd name="T31" fmla="*/ 841476 h 3094990"/>
                <a:gd name="T32" fmla="*/ 167005 w 991235"/>
                <a:gd name="T33" fmla="*/ 1271841 h 3094990"/>
                <a:gd name="T34" fmla="*/ 193624 w 991235"/>
                <a:gd name="T35" fmla="*/ 1051902 h 3094990"/>
                <a:gd name="T36" fmla="*/ 193624 w 991235"/>
                <a:gd name="T37" fmla="*/ 1051902 h 3094990"/>
                <a:gd name="T38" fmla="*/ 297383 w 991235"/>
                <a:gd name="T39" fmla="*/ 1001915 h 3094990"/>
                <a:gd name="T40" fmla="*/ 310616 w 991235"/>
                <a:gd name="T41" fmla="*/ 322757 h 3094990"/>
                <a:gd name="T42" fmla="*/ 309270 w 991235"/>
                <a:gd name="T43" fmla="*/ 439762 h 3094990"/>
                <a:gd name="T44" fmla="*/ 316153 w 991235"/>
                <a:gd name="T45" fmla="*/ 439089 h 3094990"/>
                <a:gd name="T46" fmla="*/ 319265 w 991235"/>
                <a:gd name="T47" fmla="*/ 438683 h 3094990"/>
                <a:gd name="T48" fmla="*/ 349491 w 991235"/>
                <a:gd name="T49" fmla="*/ 970305 h 3094990"/>
                <a:gd name="T50" fmla="*/ 318376 w 991235"/>
                <a:gd name="T51" fmla="*/ 990561 h 3094990"/>
                <a:gd name="T52" fmla="*/ 338239 w 991235"/>
                <a:gd name="T53" fmla="*/ 977950 h 3094990"/>
                <a:gd name="T54" fmla="*/ 370001 w 991235"/>
                <a:gd name="T55" fmla="*/ 969619 h 3094990"/>
                <a:gd name="T56" fmla="*/ 358736 w 991235"/>
                <a:gd name="T57" fmla="*/ 971994 h 3094990"/>
                <a:gd name="T58" fmla="*/ 382231 w 991235"/>
                <a:gd name="T59" fmla="*/ 965301 h 3094990"/>
                <a:gd name="T60" fmla="*/ 384657 w 991235"/>
                <a:gd name="T61" fmla="*/ 964082 h 3094990"/>
                <a:gd name="T62" fmla="*/ 403301 w 991235"/>
                <a:gd name="T63" fmla="*/ 945032 h 3094990"/>
                <a:gd name="T64" fmla="*/ 401548 w 991235"/>
                <a:gd name="T65" fmla="*/ 948004 h 3094990"/>
                <a:gd name="T66" fmla="*/ 419912 w 991235"/>
                <a:gd name="T67" fmla="*/ 2964662 h 3094990"/>
                <a:gd name="T68" fmla="*/ 440715 w 991235"/>
                <a:gd name="T69" fmla="*/ 2954540 h 3094990"/>
                <a:gd name="T70" fmla="*/ 440715 w 991235"/>
                <a:gd name="T71" fmla="*/ 2954540 h 3094990"/>
                <a:gd name="T72" fmla="*/ 444919 w 991235"/>
                <a:gd name="T73" fmla="*/ 2953448 h 3094990"/>
                <a:gd name="T74" fmla="*/ 494906 w 991235"/>
                <a:gd name="T75" fmla="*/ 3092475 h 3094990"/>
                <a:gd name="T76" fmla="*/ 497065 w 991235"/>
                <a:gd name="T77" fmla="*/ 3094507 h 3094990"/>
                <a:gd name="T78" fmla="*/ 476580 w 991235"/>
                <a:gd name="T79" fmla="*/ 2947847 h 3094990"/>
                <a:gd name="T80" fmla="*/ 503212 w 991235"/>
                <a:gd name="T81" fmla="*/ 2946336 h 3094990"/>
                <a:gd name="T82" fmla="*/ 510159 w 991235"/>
                <a:gd name="T83" fmla="*/ 2946298 h 3094990"/>
                <a:gd name="T84" fmla="*/ 791718 w 991235"/>
                <a:gd name="T85" fmla="*/ 0 h 3094990"/>
                <a:gd name="T86" fmla="*/ 809955 w 991235"/>
                <a:gd name="T87" fmla="*/ 15532 h 3094990"/>
                <a:gd name="T88" fmla="*/ 809815 w 991235"/>
                <a:gd name="T89" fmla="*/ 15532 h 3094990"/>
                <a:gd name="T90" fmla="*/ 826414 w 991235"/>
                <a:gd name="T91" fmla="*/ 50927 h 3094990"/>
                <a:gd name="T92" fmla="*/ 826363 w 991235"/>
                <a:gd name="T93" fmla="*/ 50927 h 3094990"/>
                <a:gd name="T94" fmla="*/ 835761 w 991235"/>
                <a:gd name="T95" fmla="*/ 64439 h 3094990"/>
                <a:gd name="T96" fmla="*/ 961263 w 991235"/>
                <a:gd name="T97" fmla="*/ 705358 h 3094990"/>
                <a:gd name="T98" fmla="*/ 988415 w 991235"/>
                <a:gd name="T99" fmla="*/ 719823 h 30949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91235" h="3094990">
                  <a:moveTo>
                    <a:pt x="22987" y="902208"/>
                  </a:moveTo>
                  <a:lnTo>
                    <a:pt x="21374" y="900582"/>
                  </a:lnTo>
                  <a:lnTo>
                    <a:pt x="18402" y="897343"/>
                  </a:lnTo>
                  <a:lnTo>
                    <a:pt x="19888" y="899109"/>
                  </a:lnTo>
                  <a:lnTo>
                    <a:pt x="21374" y="900722"/>
                  </a:lnTo>
                  <a:lnTo>
                    <a:pt x="22987" y="902208"/>
                  </a:lnTo>
                  <a:close/>
                </a:path>
                <a:path w="991235" h="3094990">
                  <a:moveTo>
                    <a:pt x="34340" y="1313586"/>
                  </a:moveTo>
                  <a:lnTo>
                    <a:pt x="33794" y="1312773"/>
                  </a:lnTo>
                  <a:lnTo>
                    <a:pt x="33261" y="1311694"/>
                  </a:lnTo>
                  <a:lnTo>
                    <a:pt x="33667" y="1312773"/>
                  </a:lnTo>
                  <a:lnTo>
                    <a:pt x="34340" y="1313586"/>
                  </a:lnTo>
                  <a:close/>
                </a:path>
                <a:path w="991235" h="3094990">
                  <a:moveTo>
                    <a:pt x="44602" y="1259281"/>
                  </a:moveTo>
                  <a:lnTo>
                    <a:pt x="37579" y="1279144"/>
                  </a:lnTo>
                  <a:lnTo>
                    <a:pt x="33553" y="1294206"/>
                  </a:lnTo>
                  <a:lnTo>
                    <a:pt x="32207" y="1304912"/>
                  </a:lnTo>
                  <a:lnTo>
                    <a:pt x="33248" y="1311694"/>
                  </a:lnTo>
                  <a:lnTo>
                    <a:pt x="32283" y="1304912"/>
                  </a:lnTo>
                  <a:lnTo>
                    <a:pt x="33655" y="1294206"/>
                  </a:lnTo>
                  <a:lnTo>
                    <a:pt x="37655" y="1279144"/>
                  </a:lnTo>
                  <a:lnTo>
                    <a:pt x="44602" y="1259281"/>
                  </a:lnTo>
                  <a:close/>
                </a:path>
                <a:path w="991235" h="3094990">
                  <a:moveTo>
                    <a:pt x="82562" y="1207262"/>
                  </a:moveTo>
                  <a:lnTo>
                    <a:pt x="78917" y="1213078"/>
                  </a:lnTo>
                  <a:lnTo>
                    <a:pt x="71488" y="1224153"/>
                  </a:lnTo>
                  <a:lnTo>
                    <a:pt x="79057" y="1213078"/>
                  </a:lnTo>
                  <a:lnTo>
                    <a:pt x="82562" y="1207262"/>
                  </a:lnTo>
                  <a:close/>
                </a:path>
                <a:path w="991235" h="3094990">
                  <a:moveTo>
                    <a:pt x="103644" y="1146200"/>
                  </a:moveTo>
                  <a:lnTo>
                    <a:pt x="85001" y="1105268"/>
                  </a:lnTo>
                  <a:lnTo>
                    <a:pt x="103505" y="1146200"/>
                  </a:lnTo>
                  <a:lnTo>
                    <a:pt x="103187" y="1159637"/>
                  </a:lnTo>
                  <a:lnTo>
                    <a:pt x="98907" y="1174864"/>
                  </a:lnTo>
                  <a:lnTo>
                    <a:pt x="91681" y="1191018"/>
                  </a:lnTo>
                  <a:lnTo>
                    <a:pt x="82562" y="1207262"/>
                  </a:lnTo>
                  <a:lnTo>
                    <a:pt x="91770" y="1191018"/>
                  </a:lnTo>
                  <a:lnTo>
                    <a:pt x="99034" y="1174864"/>
                  </a:lnTo>
                  <a:lnTo>
                    <a:pt x="103327" y="1159637"/>
                  </a:lnTo>
                  <a:lnTo>
                    <a:pt x="103644" y="1146200"/>
                  </a:lnTo>
                  <a:close/>
                </a:path>
                <a:path w="991235" h="3094990">
                  <a:moveTo>
                    <a:pt x="137020" y="532028"/>
                  </a:moveTo>
                  <a:lnTo>
                    <a:pt x="136486" y="536346"/>
                  </a:lnTo>
                  <a:lnTo>
                    <a:pt x="135801" y="545668"/>
                  </a:lnTo>
                  <a:lnTo>
                    <a:pt x="137020" y="532028"/>
                  </a:lnTo>
                  <a:close/>
                </a:path>
                <a:path w="991235" h="3094990">
                  <a:moveTo>
                    <a:pt x="138366" y="519595"/>
                  </a:moveTo>
                  <a:lnTo>
                    <a:pt x="137426" y="527164"/>
                  </a:lnTo>
                  <a:lnTo>
                    <a:pt x="137833" y="524598"/>
                  </a:lnTo>
                  <a:lnTo>
                    <a:pt x="138366" y="519595"/>
                  </a:lnTo>
                  <a:close/>
                </a:path>
                <a:path w="991235" h="3094990">
                  <a:moveTo>
                    <a:pt x="159169" y="1277239"/>
                  </a:moveTo>
                  <a:lnTo>
                    <a:pt x="150126" y="1283322"/>
                  </a:lnTo>
                  <a:lnTo>
                    <a:pt x="153504" y="1281163"/>
                  </a:lnTo>
                  <a:lnTo>
                    <a:pt x="159169" y="1277239"/>
                  </a:lnTo>
                  <a:close/>
                </a:path>
                <a:path w="991235" h="3094990">
                  <a:moveTo>
                    <a:pt x="165392" y="652818"/>
                  </a:moveTo>
                  <a:lnTo>
                    <a:pt x="147764" y="629843"/>
                  </a:lnTo>
                  <a:lnTo>
                    <a:pt x="138430" y="602729"/>
                  </a:lnTo>
                  <a:lnTo>
                    <a:pt x="135178" y="574065"/>
                  </a:lnTo>
                  <a:lnTo>
                    <a:pt x="138430" y="602780"/>
                  </a:lnTo>
                  <a:lnTo>
                    <a:pt x="147764" y="629894"/>
                  </a:lnTo>
                  <a:lnTo>
                    <a:pt x="165392" y="652818"/>
                  </a:lnTo>
                  <a:close/>
                </a:path>
                <a:path w="991235" h="3094990">
                  <a:moveTo>
                    <a:pt x="170662" y="656996"/>
                  </a:moveTo>
                  <a:lnTo>
                    <a:pt x="1104" y="828852"/>
                  </a:lnTo>
                  <a:lnTo>
                    <a:pt x="0" y="841552"/>
                  </a:lnTo>
                  <a:lnTo>
                    <a:pt x="304" y="853313"/>
                  </a:lnTo>
                  <a:lnTo>
                    <a:pt x="1955" y="864146"/>
                  </a:lnTo>
                  <a:lnTo>
                    <a:pt x="4889" y="874102"/>
                  </a:lnTo>
                  <a:lnTo>
                    <a:pt x="2032" y="864069"/>
                  </a:lnTo>
                  <a:lnTo>
                    <a:pt x="431" y="853198"/>
                  </a:lnTo>
                  <a:lnTo>
                    <a:pt x="139" y="841476"/>
                  </a:lnTo>
                  <a:lnTo>
                    <a:pt x="1244" y="828852"/>
                  </a:lnTo>
                  <a:lnTo>
                    <a:pt x="170662" y="656996"/>
                  </a:lnTo>
                  <a:close/>
                </a:path>
                <a:path w="991235" h="3094990">
                  <a:moveTo>
                    <a:pt x="171869" y="1268603"/>
                  </a:moveTo>
                  <a:lnTo>
                    <a:pt x="167005" y="1271841"/>
                  </a:lnTo>
                  <a:lnTo>
                    <a:pt x="159169" y="1277251"/>
                  </a:lnTo>
                  <a:lnTo>
                    <a:pt x="171869" y="1268742"/>
                  </a:lnTo>
                  <a:lnTo>
                    <a:pt x="171869" y="1268603"/>
                  </a:lnTo>
                  <a:close/>
                </a:path>
                <a:path w="991235" h="3094990">
                  <a:moveTo>
                    <a:pt x="193624" y="1051902"/>
                  </a:moveTo>
                  <a:lnTo>
                    <a:pt x="134581" y="1058113"/>
                  </a:lnTo>
                  <a:lnTo>
                    <a:pt x="85001" y="1105268"/>
                  </a:lnTo>
                  <a:lnTo>
                    <a:pt x="134581" y="1058252"/>
                  </a:lnTo>
                  <a:lnTo>
                    <a:pt x="193624" y="1051902"/>
                  </a:lnTo>
                  <a:close/>
                </a:path>
                <a:path w="991235" h="3094990">
                  <a:moveTo>
                    <a:pt x="303060" y="999070"/>
                  </a:moveTo>
                  <a:lnTo>
                    <a:pt x="297383" y="1001776"/>
                  </a:lnTo>
                  <a:lnTo>
                    <a:pt x="292112" y="1004201"/>
                  </a:lnTo>
                  <a:lnTo>
                    <a:pt x="297383" y="1001915"/>
                  </a:lnTo>
                  <a:lnTo>
                    <a:pt x="303060" y="999070"/>
                  </a:lnTo>
                  <a:close/>
                </a:path>
                <a:path w="991235" h="3094990">
                  <a:moveTo>
                    <a:pt x="313448" y="229539"/>
                  </a:moveTo>
                  <a:lnTo>
                    <a:pt x="313321" y="229400"/>
                  </a:lnTo>
                  <a:lnTo>
                    <a:pt x="310616" y="322757"/>
                  </a:lnTo>
                  <a:lnTo>
                    <a:pt x="313448" y="229539"/>
                  </a:lnTo>
                  <a:close/>
                </a:path>
                <a:path w="991235" h="3094990">
                  <a:moveTo>
                    <a:pt x="319265" y="438683"/>
                  </a:moveTo>
                  <a:lnTo>
                    <a:pt x="316153" y="438950"/>
                  </a:lnTo>
                  <a:lnTo>
                    <a:pt x="309270" y="439762"/>
                  </a:lnTo>
                  <a:lnTo>
                    <a:pt x="302107" y="437730"/>
                  </a:lnTo>
                  <a:lnTo>
                    <a:pt x="309270" y="439889"/>
                  </a:lnTo>
                  <a:lnTo>
                    <a:pt x="310362" y="439762"/>
                  </a:lnTo>
                  <a:lnTo>
                    <a:pt x="316153" y="439089"/>
                  </a:lnTo>
                  <a:lnTo>
                    <a:pt x="319265" y="438683"/>
                  </a:lnTo>
                  <a:close/>
                </a:path>
                <a:path w="991235" h="3094990">
                  <a:moveTo>
                    <a:pt x="324396" y="435165"/>
                  </a:moveTo>
                  <a:lnTo>
                    <a:pt x="322097" y="437197"/>
                  </a:lnTo>
                  <a:lnTo>
                    <a:pt x="319265" y="438683"/>
                  </a:lnTo>
                  <a:lnTo>
                    <a:pt x="322097" y="437324"/>
                  </a:lnTo>
                  <a:lnTo>
                    <a:pt x="324396" y="435165"/>
                  </a:lnTo>
                  <a:close/>
                </a:path>
                <a:path w="991235" h="3094990">
                  <a:moveTo>
                    <a:pt x="351485" y="970673"/>
                  </a:moveTo>
                  <a:lnTo>
                    <a:pt x="349491" y="970305"/>
                  </a:lnTo>
                  <a:lnTo>
                    <a:pt x="348729" y="970165"/>
                  </a:lnTo>
                  <a:lnTo>
                    <a:pt x="338188" y="977811"/>
                  </a:lnTo>
                  <a:lnTo>
                    <a:pt x="328066" y="984580"/>
                  </a:lnTo>
                  <a:lnTo>
                    <a:pt x="318376" y="990561"/>
                  </a:lnTo>
                  <a:lnTo>
                    <a:pt x="309143" y="995832"/>
                  </a:lnTo>
                  <a:lnTo>
                    <a:pt x="318376" y="990638"/>
                  </a:lnTo>
                  <a:lnTo>
                    <a:pt x="328079" y="984694"/>
                  </a:lnTo>
                  <a:lnTo>
                    <a:pt x="338239" y="977950"/>
                  </a:lnTo>
                  <a:lnTo>
                    <a:pt x="348856" y="970305"/>
                  </a:lnTo>
                  <a:lnTo>
                    <a:pt x="351485" y="970673"/>
                  </a:lnTo>
                  <a:close/>
                </a:path>
                <a:path w="991235" h="3094990">
                  <a:moveTo>
                    <a:pt x="382231" y="965301"/>
                  </a:moveTo>
                  <a:lnTo>
                    <a:pt x="370001" y="969619"/>
                  </a:lnTo>
                  <a:lnTo>
                    <a:pt x="359308" y="970953"/>
                  </a:lnTo>
                  <a:lnTo>
                    <a:pt x="351726" y="970711"/>
                  </a:lnTo>
                  <a:lnTo>
                    <a:pt x="351485" y="970673"/>
                  </a:lnTo>
                  <a:lnTo>
                    <a:pt x="358736" y="971994"/>
                  </a:lnTo>
                  <a:lnTo>
                    <a:pt x="365569" y="972096"/>
                  </a:lnTo>
                  <a:lnTo>
                    <a:pt x="369303" y="970953"/>
                  </a:lnTo>
                  <a:lnTo>
                    <a:pt x="372351" y="970026"/>
                  </a:lnTo>
                  <a:lnTo>
                    <a:pt x="382231" y="965301"/>
                  </a:lnTo>
                  <a:close/>
                </a:path>
                <a:path w="991235" h="3094990">
                  <a:moveTo>
                    <a:pt x="395592" y="955433"/>
                  </a:moveTo>
                  <a:lnTo>
                    <a:pt x="392087" y="958951"/>
                  </a:lnTo>
                  <a:lnTo>
                    <a:pt x="388442" y="961783"/>
                  </a:lnTo>
                  <a:lnTo>
                    <a:pt x="384657" y="964082"/>
                  </a:lnTo>
                  <a:lnTo>
                    <a:pt x="388442" y="961923"/>
                  </a:lnTo>
                  <a:lnTo>
                    <a:pt x="392214" y="959091"/>
                  </a:lnTo>
                  <a:lnTo>
                    <a:pt x="395592" y="955433"/>
                  </a:lnTo>
                  <a:close/>
                </a:path>
                <a:path w="991235" h="3094990">
                  <a:moveTo>
                    <a:pt x="403301" y="945032"/>
                  </a:moveTo>
                  <a:lnTo>
                    <a:pt x="401408" y="948143"/>
                  </a:lnTo>
                  <a:lnTo>
                    <a:pt x="397624" y="953135"/>
                  </a:lnTo>
                  <a:lnTo>
                    <a:pt x="399656" y="950709"/>
                  </a:lnTo>
                  <a:lnTo>
                    <a:pt x="401548" y="948004"/>
                  </a:lnTo>
                  <a:lnTo>
                    <a:pt x="403301" y="945032"/>
                  </a:lnTo>
                  <a:close/>
                </a:path>
                <a:path w="991235" h="3094990">
                  <a:moveTo>
                    <a:pt x="423430" y="2962097"/>
                  </a:moveTo>
                  <a:lnTo>
                    <a:pt x="421538" y="2963316"/>
                  </a:lnTo>
                  <a:lnTo>
                    <a:pt x="419912" y="2964662"/>
                  </a:lnTo>
                  <a:lnTo>
                    <a:pt x="418693" y="2966148"/>
                  </a:lnTo>
                  <a:lnTo>
                    <a:pt x="420052" y="2964662"/>
                  </a:lnTo>
                  <a:lnTo>
                    <a:pt x="423430" y="2962097"/>
                  </a:lnTo>
                  <a:close/>
                </a:path>
                <a:path w="991235" h="3094990">
                  <a:moveTo>
                    <a:pt x="440715" y="2954540"/>
                  </a:moveTo>
                  <a:lnTo>
                    <a:pt x="436676" y="2955747"/>
                  </a:lnTo>
                  <a:lnTo>
                    <a:pt x="433019" y="2957233"/>
                  </a:lnTo>
                  <a:lnTo>
                    <a:pt x="436676" y="2955887"/>
                  </a:lnTo>
                  <a:lnTo>
                    <a:pt x="440715" y="2954540"/>
                  </a:lnTo>
                  <a:close/>
                </a:path>
                <a:path w="991235" h="3094990">
                  <a:moveTo>
                    <a:pt x="462483" y="2949943"/>
                  </a:moveTo>
                  <a:lnTo>
                    <a:pt x="456399" y="2950756"/>
                  </a:lnTo>
                  <a:lnTo>
                    <a:pt x="450456" y="2951962"/>
                  </a:lnTo>
                  <a:lnTo>
                    <a:pt x="444919" y="2953448"/>
                  </a:lnTo>
                  <a:lnTo>
                    <a:pt x="456399" y="2950883"/>
                  </a:lnTo>
                  <a:lnTo>
                    <a:pt x="462483" y="2949943"/>
                  </a:lnTo>
                  <a:close/>
                </a:path>
                <a:path w="991235" h="3094990">
                  <a:moveTo>
                    <a:pt x="497065" y="3094507"/>
                  </a:moveTo>
                  <a:lnTo>
                    <a:pt x="494906" y="3092475"/>
                  </a:lnTo>
                  <a:lnTo>
                    <a:pt x="492747" y="3090849"/>
                  </a:lnTo>
                  <a:lnTo>
                    <a:pt x="490715" y="3089503"/>
                  </a:lnTo>
                  <a:lnTo>
                    <a:pt x="494766" y="3092475"/>
                  </a:lnTo>
                  <a:lnTo>
                    <a:pt x="497065" y="3094507"/>
                  </a:lnTo>
                  <a:close/>
                </a:path>
                <a:path w="991235" h="3094990">
                  <a:moveTo>
                    <a:pt x="503212" y="2946336"/>
                  </a:moveTo>
                  <a:lnTo>
                    <a:pt x="495960" y="2946362"/>
                  </a:lnTo>
                  <a:lnTo>
                    <a:pt x="486257" y="2946755"/>
                  </a:lnTo>
                  <a:lnTo>
                    <a:pt x="476580" y="2947847"/>
                  </a:lnTo>
                  <a:lnTo>
                    <a:pt x="462483" y="2949943"/>
                  </a:lnTo>
                  <a:lnTo>
                    <a:pt x="479945" y="2947759"/>
                  </a:lnTo>
                  <a:lnTo>
                    <a:pt x="495223" y="2946641"/>
                  </a:lnTo>
                  <a:lnTo>
                    <a:pt x="503212" y="2946336"/>
                  </a:lnTo>
                  <a:close/>
                </a:path>
                <a:path w="991235" h="3094990">
                  <a:moveTo>
                    <a:pt x="510159" y="2946158"/>
                  </a:moveTo>
                  <a:lnTo>
                    <a:pt x="506044" y="2946222"/>
                  </a:lnTo>
                  <a:lnTo>
                    <a:pt x="503212" y="2946336"/>
                  </a:lnTo>
                  <a:lnTo>
                    <a:pt x="510159" y="2946298"/>
                  </a:lnTo>
                  <a:lnTo>
                    <a:pt x="510159" y="2946158"/>
                  </a:lnTo>
                  <a:close/>
                </a:path>
                <a:path w="991235" h="3094990">
                  <a:moveTo>
                    <a:pt x="799426" y="4470"/>
                  </a:moveTo>
                  <a:lnTo>
                    <a:pt x="795769" y="1892"/>
                  </a:lnTo>
                  <a:lnTo>
                    <a:pt x="791718" y="0"/>
                  </a:lnTo>
                  <a:lnTo>
                    <a:pt x="795769" y="2032"/>
                  </a:lnTo>
                  <a:lnTo>
                    <a:pt x="799426" y="4470"/>
                  </a:lnTo>
                  <a:close/>
                </a:path>
                <a:path w="991235" h="3094990">
                  <a:moveTo>
                    <a:pt x="816978" y="32829"/>
                  </a:moveTo>
                  <a:lnTo>
                    <a:pt x="809955" y="15532"/>
                  </a:lnTo>
                  <a:lnTo>
                    <a:pt x="807516" y="11747"/>
                  </a:lnTo>
                  <a:lnTo>
                    <a:pt x="804405" y="8636"/>
                  </a:lnTo>
                  <a:lnTo>
                    <a:pt x="807389" y="11887"/>
                  </a:lnTo>
                  <a:lnTo>
                    <a:pt x="809815" y="15532"/>
                  </a:lnTo>
                  <a:lnTo>
                    <a:pt x="813320" y="24587"/>
                  </a:lnTo>
                  <a:lnTo>
                    <a:pt x="816978" y="32829"/>
                  </a:lnTo>
                  <a:close/>
                </a:path>
                <a:path w="991235" h="3094990">
                  <a:moveTo>
                    <a:pt x="831075" y="58204"/>
                  </a:moveTo>
                  <a:lnTo>
                    <a:pt x="826414" y="50927"/>
                  </a:lnTo>
                  <a:lnTo>
                    <a:pt x="821715" y="42506"/>
                  </a:lnTo>
                  <a:lnTo>
                    <a:pt x="816978" y="32829"/>
                  </a:lnTo>
                  <a:lnTo>
                    <a:pt x="821664" y="42506"/>
                  </a:lnTo>
                  <a:lnTo>
                    <a:pt x="826363" y="50927"/>
                  </a:lnTo>
                  <a:lnTo>
                    <a:pt x="831075" y="58204"/>
                  </a:lnTo>
                  <a:close/>
                </a:path>
                <a:path w="991235" h="3094990">
                  <a:moveTo>
                    <a:pt x="835761" y="64439"/>
                  </a:moveTo>
                  <a:lnTo>
                    <a:pt x="831088" y="58204"/>
                  </a:lnTo>
                  <a:lnTo>
                    <a:pt x="835761" y="64439"/>
                  </a:lnTo>
                  <a:close/>
                </a:path>
                <a:path w="991235" h="3094990">
                  <a:moveTo>
                    <a:pt x="964641" y="707656"/>
                  </a:moveTo>
                  <a:lnTo>
                    <a:pt x="961263" y="705231"/>
                  </a:lnTo>
                  <a:lnTo>
                    <a:pt x="957884" y="702386"/>
                  </a:lnTo>
                  <a:lnTo>
                    <a:pt x="961263" y="705358"/>
                  </a:lnTo>
                  <a:lnTo>
                    <a:pt x="964641" y="707656"/>
                  </a:lnTo>
                  <a:close/>
                </a:path>
                <a:path w="991235" h="3094990">
                  <a:moveTo>
                    <a:pt x="990841" y="720496"/>
                  </a:moveTo>
                  <a:lnTo>
                    <a:pt x="989647" y="720090"/>
                  </a:lnTo>
                  <a:lnTo>
                    <a:pt x="988415" y="719823"/>
                  </a:lnTo>
                  <a:lnTo>
                    <a:pt x="989647" y="720229"/>
                  </a:lnTo>
                  <a:lnTo>
                    <a:pt x="990841" y="720496"/>
                  </a:lnTo>
                  <a:close/>
                </a:path>
              </a:pathLst>
            </a:custGeom>
            <a:solidFill>
              <a:srgbClr val="1891D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6" name="object 79">
              <a:extLst>
                <a:ext uri="{FF2B5EF4-FFF2-40B4-BE49-F238E27FC236}">
                  <a16:creationId xmlns:a16="http://schemas.microsoft.com/office/drawing/2014/main" xmlns="" id="{EB15D393-E390-E511-98B5-371798438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357" y="4311497"/>
              <a:ext cx="5808980" cy="2983230"/>
            </a:xfrm>
            <a:custGeom>
              <a:avLst/>
              <a:gdLst>
                <a:gd name="T0" fmla="*/ 528066 w 5808980"/>
                <a:gd name="T1" fmla="*/ 2591475 h 2983229"/>
                <a:gd name="T2" fmla="*/ 0 w 5808980"/>
                <a:gd name="T3" fmla="*/ 2591475 h 2983229"/>
                <a:gd name="T4" fmla="*/ 0 w 5808980"/>
                <a:gd name="T5" fmla="*/ 2982635 h 2983229"/>
                <a:gd name="T6" fmla="*/ 528066 w 5808980"/>
                <a:gd name="T7" fmla="*/ 2982635 h 2983229"/>
                <a:gd name="T8" fmla="*/ 528066 w 5808980"/>
                <a:gd name="T9" fmla="*/ 2591475 h 2983229"/>
                <a:gd name="T10" fmla="*/ 1838464 w 5808980"/>
                <a:gd name="T11" fmla="*/ 1652691 h 2983229"/>
                <a:gd name="T12" fmla="*/ 1310386 w 5808980"/>
                <a:gd name="T13" fmla="*/ 1652691 h 2983229"/>
                <a:gd name="T14" fmla="*/ 1310386 w 5808980"/>
                <a:gd name="T15" fmla="*/ 2982635 h 2983229"/>
                <a:gd name="T16" fmla="*/ 1838464 w 5808980"/>
                <a:gd name="T17" fmla="*/ 2982635 h 2983229"/>
                <a:gd name="T18" fmla="*/ 1838464 w 5808980"/>
                <a:gd name="T19" fmla="*/ 1652691 h 2983229"/>
                <a:gd name="T20" fmla="*/ 3168396 w 5808980"/>
                <a:gd name="T21" fmla="*/ 2122095 h 2983229"/>
                <a:gd name="T22" fmla="*/ 2640330 w 5808980"/>
                <a:gd name="T23" fmla="*/ 2122095 h 2983229"/>
                <a:gd name="T24" fmla="*/ 2640330 w 5808980"/>
                <a:gd name="T25" fmla="*/ 2982635 h 2983229"/>
                <a:gd name="T26" fmla="*/ 3168396 w 5808980"/>
                <a:gd name="T27" fmla="*/ 2982635 h 2983229"/>
                <a:gd name="T28" fmla="*/ 3168396 w 5808980"/>
                <a:gd name="T29" fmla="*/ 2122095 h 2983229"/>
                <a:gd name="T30" fmla="*/ 4478782 w 5808980"/>
                <a:gd name="T31" fmla="*/ 0 h 2983229"/>
                <a:gd name="T32" fmla="*/ 3950716 w 5808980"/>
                <a:gd name="T33" fmla="*/ 0 h 2983229"/>
                <a:gd name="T34" fmla="*/ 3950716 w 5808980"/>
                <a:gd name="T35" fmla="*/ 2982635 h 2983229"/>
                <a:gd name="T36" fmla="*/ 4478782 w 5808980"/>
                <a:gd name="T37" fmla="*/ 2982635 h 2983229"/>
                <a:gd name="T38" fmla="*/ 4478782 w 5808980"/>
                <a:gd name="T39" fmla="*/ 0 h 2983229"/>
                <a:gd name="T40" fmla="*/ 5808726 w 5808980"/>
                <a:gd name="T41" fmla="*/ 2063409 h 2983229"/>
                <a:gd name="T42" fmla="*/ 5280660 w 5808980"/>
                <a:gd name="T43" fmla="*/ 2063409 h 2983229"/>
                <a:gd name="T44" fmla="*/ 5280660 w 5808980"/>
                <a:gd name="T45" fmla="*/ 2982635 h 2983229"/>
                <a:gd name="T46" fmla="*/ 5808726 w 5808980"/>
                <a:gd name="T47" fmla="*/ 2982635 h 2983229"/>
                <a:gd name="T48" fmla="*/ 5808726 w 5808980"/>
                <a:gd name="T49" fmla="*/ 2063409 h 29832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08980" h="2983229">
                  <a:moveTo>
                    <a:pt x="528066" y="2591473"/>
                  </a:moveTo>
                  <a:lnTo>
                    <a:pt x="0" y="2591473"/>
                  </a:lnTo>
                  <a:lnTo>
                    <a:pt x="0" y="2982633"/>
                  </a:lnTo>
                  <a:lnTo>
                    <a:pt x="528066" y="2982633"/>
                  </a:lnTo>
                  <a:lnTo>
                    <a:pt x="528066" y="2591473"/>
                  </a:lnTo>
                  <a:close/>
                </a:path>
                <a:path w="5808980" h="2983229">
                  <a:moveTo>
                    <a:pt x="1838464" y="1652689"/>
                  </a:moveTo>
                  <a:lnTo>
                    <a:pt x="1310386" y="1652689"/>
                  </a:lnTo>
                  <a:lnTo>
                    <a:pt x="1310386" y="2982633"/>
                  </a:lnTo>
                  <a:lnTo>
                    <a:pt x="1838464" y="2982633"/>
                  </a:lnTo>
                  <a:lnTo>
                    <a:pt x="1838464" y="1652689"/>
                  </a:lnTo>
                  <a:close/>
                </a:path>
                <a:path w="5808980" h="2983229">
                  <a:moveTo>
                    <a:pt x="3168396" y="2122093"/>
                  </a:moveTo>
                  <a:lnTo>
                    <a:pt x="2640330" y="2122093"/>
                  </a:lnTo>
                  <a:lnTo>
                    <a:pt x="2640330" y="2982633"/>
                  </a:lnTo>
                  <a:lnTo>
                    <a:pt x="3168396" y="2982633"/>
                  </a:lnTo>
                  <a:lnTo>
                    <a:pt x="3168396" y="2122093"/>
                  </a:lnTo>
                  <a:close/>
                </a:path>
                <a:path w="5808980" h="2983229">
                  <a:moveTo>
                    <a:pt x="4478782" y="0"/>
                  </a:moveTo>
                  <a:lnTo>
                    <a:pt x="3950716" y="0"/>
                  </a:lnTo>
                  <a:lnTo>
                    <a:pt x="3950716" y="2982633"/>
                  </a:lnTo>
                  <a:lnTo>
                    <a:pt x="4478782" y="2982633"/>
                  </a:lnTo>
                  <a:lnTo>
                    <a:pt x="4478782" y="0"/>
                  </a:lnTo>
                  <a:close/>
                </a:path>
                <a:path w="5808980" h="2983229">
                  <a:moveTo>
                    <a:pt x="5808726" y="2063407"/>
                  </a:moveTo>
                  <a:lnTo>
                    <a:pt x="5280660" y="2063407"/>
                  </a:lnTo>
                  <a:lnTo>
                    <a:pt x="5280660" y="2982633"/>
                  </a:lnTo>
                  <a:lnTo>
                    <a:pt x="5808726" y="2982633"/>
                  </a:lnTo>
                  <a:lnTo>
                    <a:pt x="5808726" y="206340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7" name="object 80">
              <a:extLst>
                <a:ext uri="{FF2B5EF4-FFF2-40B4-BE49-F238E27FC236}">
                  <a16:creationId xmlns:a16="http://schemas.microsoft.com/office/drawing/2014/main" xmlns="" id="{7277A9B5-A4C3-40F2-1313-43DAAF65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418" y="3979011"/>
              <a:ext cx="0" cy="3305810"/>
            </a:xfrm>
            <a:custGeom>
              <a:avLst/>
              <a:gdLst>
                <a:gd name="T0" fmla="*/ 3305342 h 3305809"/>
                <a:gd name="T1" fmla="*/ 0 h 330580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305809">
                  <a:moveTo>
                    <a:pt x="0" y="330534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537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8" name="object 81">
              <a:extLst>
                <a:ext uri="{FF2B5EF4-FFF2-40B4-BE49-F238E27FC236}">
                  <a16:creationId xmlns:a16="http://schemas.microsoft.com/office/drawing/2014/main" xmlns="" id="{B03C0723-D933-F31C-1242-92C2CAC90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756" y="3979011"/>
              <a:ext cx="59055" cy="3305810"/>
            </a:xfrm>
            <a:custGeom>
              <a:avLst/>
              <a:gdLst>
                <a:gd name="T0" fmla="*/ 0 w 59055"/>
                <a:gd name="T1" fmla="*/ 3305342 h 3305809"/>
                <a:gd name="T2" fmla="*/ 58661 w 59055"/>
                <a:gd name="T3" fmla="*/ 3305342 h 3305809"/>
                <a:gd name="T4" fmla="*/ 0 w 59055"/>
                <a:gd name="T5" fmla="*/ 2972843 h 3305809"/>
                <a:gd name="T6" fmla="*/ 58661 w 59055"/>
                <a:gd name="T7" fmla="*/ 2972843 h 3305809"/>
                <a:gd name="T8" fmla="*/ 0 w 59055"/>
                <a:gd name="T9" fmla="*/ 2659915 h 3305809"/>
                <a:gd name="T10" fmla="*/ 58661 w 59055"/>
                <a:gd name="T11" fmla="*/ 2659915 h 3305809"/>
                <a:gd name="T12" fmla="*/ 0 w 59055"/>
                <a:gd name="T13" fmla="*/ 2327442 h 3305809"/>
                <a:gd name="T14" fmla="*/ 58661 w 59055"/>
                <a:gd name="T15" fmla="*/ 2327442 h 3305809"/>
                <a:gd name="T16" fmla="*/ 0 w 59055"/>
                <a:gd name="T17" fmla="*/ 1994943 h 3305809"/>
                <a:gd name="T18" fmla="*/ 58661 w 59055"/>
                <a:gd name="T19" fmla="*/ 1994943 h 3305809"/>
                <a:gd name="T20" fmla="*/ 0 w 59055"/>
                <a:gd name="T21" fmla="*/ 1662470 h 3305809"/>
                <a:gd name="T22" fmla="*/ 58661 w 59055"/>
                <a:gd name="T23" fmla="*/ 1662470 h 3305809"/>
                <a:gd name="T24" fmla="*/ 0 w 59055"/>
                <a:gd name="T25" fmla="*/ 1329969 h 3305809"/>
                <a:gd name="T26" fmla="*/ 58661 w 59055"/>
                <a:gd name="T27" fmla="*/ 1329969 h 3305809"/>
                <a:gd name="T28" fmla="*/ 0 w 59055"/>
                <a:gd name="T29" fmla="*/ 997470 h 3305809"/>
                <a:gd name="T30" fmla="*/ 58661 w 59055"/>
                <a:gd name="T31" fmla="*/ 997470 h 3305809"/>
                <a:gd name="T32" fmla="*/ 0 w 59055"/>
                <a:gd name="T33" fmla="*/ 664997 h 3305809"/>
                <a:gd name="T34" fmla="*/ 58661 w 59055"/>
                <a:gd name="T35" fmla="*/ 664997 h 3305809"/>
                <a:gd name="T36" fmla="*/ 0 w 59055"/>
                <a:gd name="T37" fmla="*/ 332486 h 3305809"/>
                <a:gd name="T38" fmla="*/ 58661 w 59055"/>
                <a:gd name="T39" fmla="*/ 332486 h 3305809"/>
                <a:gd name="T40" fmla="*/ 0 w 59055"/>
                <a:gd name="T41" fmla="*/ 0 h 3305809"/>
                <a:gd name="T42" fmla="*/ 58661 w 59055"/>
                <a:gd name="T43" fmla="*/ 0 h 33058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9055" h="3305809">
                  <a:moveTo>
                    <a:pt x="0" y="3305340"/>
                  </a:moveTo>
                  <a:lnTo>
                    <a:pt x="58661" y="3305340"/>
                  </a:lnTo>
                </a:path>
                <a:path w="59055" h="3305809">
                  <a:moveTo>
                    <a:pt x="0" y="2972841"/>
                  </a:moveTo>
                  <a:lnTo>
                    <a:pt x="58661" y="2972841"/>
                  </a:lnTo>
                </a:path>
                <a:path w="59055" h="3305809">
                  <a:moveTo>
                    <a:pt x="0" y="2659913"/>
                  </a:moveTo>
                  <a:lnTo>
                    <a:pt x="58661" y="2659913"/>
                  </a:lnTo>
                </a:path>
                <a:path w="59055" h="3305809">
                  <a:moveTo>
                    <a:pt x="0" y="2327440"/>
                  </a:moveTo>
                  <a:lnTo>
                    <a:pt x="58661" y="2327440"/>
                  </a:lnTo>
                </a:path>
                <a:path w="59055" h="3305809">
                  <a:moveTo>
                    <a:pt x="0" y="1994941"/>
                  </a:moveTo>
                  <a:lnTo>
                    <a:pt x="58661" y="1994941"/>
                  </a:lnTo>
                </a:path>
                <a:path w="59055" h="3305809">
                  <a:moveTo>
                    <a:pt x="0" y="1662468"/>
                  </a:moveTo>
                  <a:lnTo>
                    <a:pt x="58661" y="1662468"/>
                  </a:lnTo>
                </a:path>
                <a:path w="59055" h="3305809">
                  <a:moveTo>
                    <a:pt x="0" y="1329969"/>
                  </a:moveTo>
                  <a:lnTo>
                    <a:pt x="58661" y="1329969"/>
                  </a:lnTo>
                </a:path>
                <a:path w="59055" h="3305809">
                  <a:moveTo>
                    <a:pt x="0" y="997470"/>
                  </a:moveTo>
                  <a:lnTo>
                    <a:pt x="58661" y="997470"/>
                  </a:lnTo>
                </a:path>
                <a:path w="59055" h="3305809">
                  <a:moveTo>
                    <a:pt x="0" y="664997"/>
                  </a:moveTo>
                  <a:lnTo>
                    <a:pt x="58661" y="664997"/>
                  </a:lnTo>
                </a:path>
                <a:path w="59055" h="3305809">
                  <a:moveTo>
                    <a:pt x="0" y="332486"/>
                  </a:moveTo>
                  <a:lnTo>
                    <a:pt x="58661" y="332486"/>
                  </a:lnTo>
                </a:path>
                <a:path w="59055" h="3305809">
                  <a:moveTo>
                    <a:pt x="0" y="0"/>
                  </a:moveTo>
                  <a:lnTo>
                    <a:pt x="58661" y="0"/>
                  </a:lnTo>
                </a:path>
              </a:pathLst>
            </a:custGeom>
            <a:noFill/>
            <a:ln w="12700">
              <a:solidFill>
                <a:srgbClr val="0537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  <p:sp>
          <p:nvSpPr>
            <p:cNvPr id="9" name="object 82">
              <a:extLst>
                <a:ext uri="{FF2B5EF4-FFF2-40B4-BE49-F238E27FC236}">
                  <a16:creationId xmlns:a16="http://schemas.microsoft.com/office/drawing/2014/main" xmlns="" id="{7243EE9A-F12D-EDC3-62A8-E9D90F7A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418" y="7284351"/>
              <a:ext cx="6591300" cy="78740"/>
            </a:xfrm>
            <a:custGeom>
              <a:avLst/>
              <a:gdLst>
                <a:gd name="T0" fmla="*/ 0 w 6591300"/>
                <a:gd name="T1" fmla="*/ 0 h 78740"/>
                <a:gd name="T2" fmla="*/ 6591046 w 6591300"/>
                <a:gd name="T3" fmla="*/ 0 h 78740"/>
                <a:gd name="T4" fmla="*/ 0 w 6591300"/>
                <a:gd name="T5" fmla="*/ 0 h 78740"/>
                <a:gd name="T6" fmla="*/ 0 w 6591300"/>
                <a:gd name="T7" fmla="*/ 78219 h 78740"/>
                <a:gd name="T8" fmla="*/ 1329944 w 6591300"/>
                <a:gd name="T9" fmla="*/ 0 h 78740"/>
                <a:gd name="T10" fmla="*/ 1329944 w 6591300"/>
                <a:gd name="T11" fmla="*/ 78219 h 78740"/>
                <a:gd name="T12" fmla="*/ 2640330 w 6591300"/>
                <a:gd name="T13" fmla="*/ 0 h 78740"/>
                <a:gd name="T14" fmla="*/ 2640330 w 6591300"/>
                <a:gd name="T15" fmla="*/ 78219 h 78740"/>
                <a:gd name="T16" fmla="*/ 3950728 w 6591300"/>
                <a:gd name="T17" fmla="*/ 0 h 78740"/>
                <a:gd name="T18" fmla="*/ 3950728 w 6591300"/>
                <a:gd name="T19" fmla="*/ 78219 h 78740"/>
                <a:gd name="T20" fmla="*/ 5280672 w 6591300"/>
                <a:gd name="T21" fmla="*/ 0 h 78740"/>
                <a:gd name="T22" fmla="*/ 5280672 w 6591300"/>
                <a:gd name="T23" fmla="*/ 78219 h 78740"/>
                <a:gd name="T24" fmla="*/ 6591046 w 6591300"/>
                <a:gd name="T25" fmla="*/ 0 h 78740"/>
                <a:gd name="T26" fmla="*/ 6591046 w 6591300"/>
                <a:gd name="T27" fmla="*/ 78219 h 787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591300" h="78740">
                  <a:moveTo>
                    <a:pt x="0" y="0"/>
                  </a:moveTo>
                  <a:lnTo>
                    <a:pt x="6591046" y="0"/>
                  </a:lnTo>
                </a:path>
                <a:path w="6591300" h="78740">
                  <a:moveTo>
                    <a:pt x="0" y="0"/>
                  </a:moveTo>
                  <a:lnTo>
                    <a:pt x="0" y="78219"/>
                  </a:lnTo>
                </a:path>
                <a:path w="6591300" h="78740">
                  <a:moveTo>
                    <a:pt x="1329944" y="0"/>
                  </a:moveTo>
                  <a:lnTo>
                    <a:pt x="1329944" y="78219"/>
                  </a:lnTo>
                </a:path>
                <a:path w="6591300" h="78740">
                  <a:moveTo>
                    <a:pt x="2640330" y="0"/>
                  </a:moveTo>
                  <a:lnTo>
                    <a:pt x="2640330" y="78219"/>
                  </a:lnTo>
                </a:path>
                <a:path w="6591300" h="78740">
                  <a:moveTo>
                    <a:pt x="3950728" y="0"/>
                  </a:moveTo>
                  <a:lnTo>
                    <a:pt x="3950728" y="78219"/>
                  </a:lnTo>
                </a:path>
                <a:path w="6591300" h="78740">
                  <a:moveTo>
                    <a:pt x="5280672" y="0"/>
                  </a:moveTo>
                  <a:lnTo>
                    <a:pt x="5280672" y="78219"/>
                  </a:lnTo>
                </a:path>
                <a:path w="6591300" h="78740">
                  <a:moveTo>
                    <a:pt x="6591046" y="0"/>
                  </a:moveTo>
                  <a:lnTo>
                    <a:pt x="6591046" y="78219"/>
                  </a:lnTo>
                </a:path>
              </a:pathLst>
            </a:custGeom>
            <a:noFill/>
            <a:ln w="12700">
              <a:solidFill>
                <a:srgbClr val="05375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tr-TR"/>
            </a:p>
          </p:txBody>
        </p:sp>
      </p:grpSp>
      <p:sp>
        <p:nvSpPr>
          <p:cNvPr id="11" name="Başlık 1">
            <a:extLst>
              <a:ext uri="{FF2B5EF4-FFF2-40B4-BE49-F238E27FC236}">
                <a16:creationId xmlns:a16="http://schemas.microsoft.com/office/drawing/2014/main" xmlns="" id="{B012F26F-3A85-1C99-456F-1564C23B5162}"/>
              </a:ext>
            </a:extLst>
          </p:cNvPr>
          <p:cNvSpPr txBox="1">
            <a:spLocks/>
          </p:cNvSpPr>
          <p:nvPr/>
        </p:nvSpPr>
        <p:spPr>
          <a:xfrm>
            <a:off x="-43800" y="873519"/>
            <a:ext cx="10971372" cy="553990"/>
          </a:xfrm>
          <a:prstGeom prst="rect">
            <a:avLst/>
          </a:prstGeom>
        </p:spPr>
        <p:txBody>
          <a:bodyPr vert="horz" lIns="91432" tIns="45716" rIns="91432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Türkiye’de </a:t>
            </a: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hemofili B hastalarının </a:t>
            </a: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%73’ü 13 yaşın üzerindedir.</a:t>
            </a:r>
            <a:r>
              <a:rPr kumimoji="0" lang="tr-TR" sz="3000" b="1" i="0" u="none" strike="noStrike" kern="1200" cap="none" spc="0" normalizeH="0" baseline="3000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object 74">
            <a:extLst>
              <a:ext uri="{FF2B5EF4-FFF2-40B4-BE49-F238E27FC236}">
                <a16:creationId xmlns:a16="http://schemas.microsoft.com/office/drawing/2014/main" xmlns="" id="{9A31075E-F6E8-0BC6-F7D3-3B792BE8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59" y="1685756"/>
            <a:ext cx="9242281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929" rIns="0" bIns="0">
            <a:spAutoFit/>
          </a:bodyPr>
          <a:lstStyle/>
          <a:p>
            <a:pPr marL="17463" algn="ctr" eaLnBrk="1" hangingPunct="1">
              <a:spcBef>
                <a:spcPts val="75"/>
              </a:spcBef>
            </a:pPr>
            <a:r>
              <a:rPr lang="tr-TR" altLang="tr-TR" sz="2000" b="1" dirty="0">
                <a:solidFill>
                  <a:srgbClr val="053750"/>
                </a:solidFill>
              </a:rPr>
              <a:t>Türkiye’de</a:t>
            </a:r>
            <a:r>
              <a:rPr lang="tr-TR" altLang="tr-TR" sz="3400" b="1" dirty="0">
                <a:solidFill>
                  <a:srgbClr val="053750"/>
                </a:solidFill>
              </a:rPr>
              <a:t> 878 </a:t>
            </a:r>
            <a:r>
              <a:rPr lang="tr-TR" altLang="tr-TR" sz="2000" b="1" dirty="0">
                <a:solidFill>
                  <a:srgbClr val="053750"/>
                </a:solidFill>
              </a:rPr>
              <a:t>Hemofili B hastası bulunmaktadır.</a:t>
            </a:r>
            <a:r>
              <a:rPr lang="tr-TR" altLang="tr-TR" sz="2000" b="1" baseline="30000" dirty="0">
                <a:solidFill>
                  <a:srgbClr val="053750"/>
                </a:solidFill>
              </a:rPr>
              <a:t>1</a:t>
            </a:r>
            <a:endParaRPr lang="tr-TR" altLang="tr-TR" sz="2000" baseline="30000" dirty="0"/>
          </a:p>
        </p:txBody>
      </p:sp>
      <p:sp>
        <p:nvSpPr>
          <p:cNvPr id="13" name="object 74">
            <a:extLst>
              <a:ext uri="{FF2B5EF4-FFF2-40B4-BE49-F238E27FC236}">
                <a16:creationId xmlns:a16="http://schemas.microsoft.com/office/drawing/2014/main" xmlns="" id="{C248F2BB-364F-9AB4-A142-5F36F656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59" y="2395820"/>
            <a:ext cx="9242281" cy="2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929" rIns="0" bIns="0">
            <a:spAutoFit/>
          </a:bodyPr>
          <a:lstStyle/>
          <a:p>
            <a:pPr marL="17463" algn="ctr" eaLnBrk="1" hangingPunct="1">
              <a:spcBef>
                <a:spcPts val="75"/>
              </a:spcBef>
            </a:pPr>
            <a:r>
              <a:rPr lang="tr-TR" altLang="tr-TR" sz="1400" b="1" dirty="0">
                <a:solidFill>
                  <a:srgbClr val="053750"/>
                </a:solidFill>
              </a:rPr>
              <a:t>Dünya Hemofili Federasyonu, 2014 Hemofili B Türkiye verileri, yaşa göre yüzdeler (%)</a:t>
            </a:r>
            <a:r>
              <a:rPr lang="tr-TR" altLang="tr-TR" sz="1200" b="1" baseline="31000" dirty="0">
                <a:solidFill>
                  <a:srgbClr val="053750"/>
                </a:solidFill>
              </a:rPr>
              <a:t>1</a:t>
            </a:r>
            <a:endParaRPr lang="tr-TR" altLang="tr-TR" sz="1200" baseline="31000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032566FC-D6C9-F544-A5F0-5EC6DC746926}"/>
              </a:ext>
            </a:extLst>
          </p:cNvPr>
          <p:cNvSpPr/>
          <p:nvPr/>
        </p:nvSpPr>
        <p:spPr>
          <a:xfrm>
            <a:off x="7165673" y="3022318"/>
            <a:ext cx="467525" cy="19919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732DB8EB-371A-3170-64A4-B376171A423B}"/>
              </a:ext>
            </a:extLst>
          </p:cNvPr>
          <p:cNvSpPr/>
          <p:nvPr/>
        </p:nvSpPr>
        <p:spPr>
          <a:xfrm>
            <a:off x="6084167" y="4450080"/>
            <a:ext cx="439225" cy="5642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47A350ED-76DF-7D75-A36D-BA1EC13BEB89}"/>
              </a:ext>
            </a:extLst>
          </p:cNvPr>
          <p:cNvSpPr/>
          <p:nvPr/>
        </p:nvSpPr>
        <p:spPr>
          <a:xfrm>
            <a:off x="4974362" y="4135120"/>
            <a:ext cx="467524" cy="8791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xmlns="" id="{DB7508FD-F81C-9505-C53D-86139668BEEF}"/>
              </a:ext>
            </a:extLst>
          </p:cNvPr>
          <p:cNvSpPr/>
          <p:nvPr/>
        </p:nvSpPr>
        <p:spPr>
          <a:xfrm>
            <a:off x="3846842" y="4770757"/>
            <a:ext cx="467524" cy="25553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xmlns="" id="{B1221F46-D1F7-180A-C272-E06FFB5B5256}"/>
              </a:ext>
            </a:extLst>
          </p:cNvPr>
          <p:cNvSpPr/>
          <p:nvPr/>
        </p:nvSpPr>
        <p:spPr>
          <a:xfrm>
            <a:off x="8285276" y="4404273"/>
            <a:ext cx="439225" cy="6100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bject 83">
            <a:extLst>
              <a:ext uri="{FF2B5EF4-FFF2-40B4-BE49-F238E27FC236}">
                <a16:creationId xmlns:a16="http://schemas.microsoft.com/office/drawing/2014/main" xmlns="" id="{9F883640-2DAE-657D-FD18-B06392C15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889" y="4363393"/>
            <a:ext cx="46772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608" rIns="0" bIns="0">
            <a:spAutoFit/>
          </a:bodyPr>
          <a:lstStyle/>
          <a:p>
            <a:pPr marL="7938" eaLnBrk="1" hangingPunct="1">
              <a:spcBef>
                <a:spcPts val="88"/>
              </a:spcBef>
            </a:pPr>
            <a:r>
              <a:rPr lang="tr-TR" altLang="tr-TR" sz="1600" b="1" i="1" dirty="0">
                <a:solidFill>
                  <a:srgbClr val="053750"/>
                </a:solidFill>
              </a:rPr>
              <a:t>%</a:t>
            </a:r>
            <a:r>
              <a:rPr lang="tr-TR" altLang="tr-TR" sz="2200" b="1" i="1" dirty="0">
                <a:solidFill>
                  <a:srgbClr val="053750"/>
                </a:solidFill>
              </a:rPr>
              <a:t>6</a:t>
            </a:r>
            <a:endParaRPr lang="tr-TR" altLang="tr-TR" sz="2200" dirty="0"/>
          </a:p>
        </p:txBody>
      </p:sp>
      <p:sp>
        <p:nvSpPr>
          <p:cNvPr id="20" name="object 84">
            <a:extLst>
              <a:ext uri="{FF2B5EF4-FFF2-40B4-BE49-F238E27FC236}">
                <a16:creationId xmlns:a16="http://schemas.microsoft.com/office/drawing/2014/main" xmlns="" id="{A5915EB8-35FD-F7F8-31D7-6116163E3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14" y="3765205"/>
            <a:ext cx="656081" cy="3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608" rIns="0" bIns="0">
            <a:spAutoFit/>
          </a:bodyPr>
          <a:lstStyle/>
          <a:p>
            <a:pPr marL="7938" eaLnBrk="1" hangingPunct="1">
              <a:spcBef>
                <a:spcPts val="88"/>
              </a:spcBef>
            </a:pPr>
            <a:r>
              <a:rPr lang="tr-TR" altLang="tr-TR" sz="1600" b="1" i="1" dirty="0">
                <a:solidFill>
                  <a:srgbClr val="053750"/>
                </a:solidFill>
              </a:rPr>
              <a:t>%</a:t>
            </a:r>
            <a:r>
              <a:rPr lang="tr-TR" altLang="tr-TR" sz="2200" b="1" i="1" dirty="0">
                <a:solidFill>
                  <a:srgbClr val="053750"/>
                </a:solidFill>
              </a:rPr>
              <a:t>21</a:t>
            </a:r>
            <a:endParaRPr lang="tr-TR" altLang="tr-TR" sz="2200" dirty="0"/>
          </a:p>
        </p:txBody>
      </p:sp>
      <p:sp>
        <p:nvSpPr>
          <p:cNvPr id="21" name="object 85">
            <a:extLst>
              <a:ext uri="{FF2B5EF4-FFF2-40B4-BE49-F238E27FC236}">
                <a16:creationId xmlns:a16="http://schemas.microsoft.com/office/drawing/2014/main" xmlns="" id="{93C07AEB-2740-AD53-4FEA-A72568F69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437" y="4104847"/>
            <a:ext cx="630685" cy="3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608" rIns="0" bIns="0">
            <a:spAutoFit/>
          </a:bodyPr>
          <a:lstStyle/>
          <a:p>
            <a:pPr marL="7938" eaLnBrk="1" hangingPunct="1">
              <a:spcBef>
                <a:spcPts val="88"/>
              </a:spcBef>
            </a:pPr>
            <a:r>
              <a:rPr lang="tr-TR" altLang="tr-TR" sz="1600" b="1" i="1" dirty="0">
                <a:solidFill>
                  <a:srgbClr val="053750"/>
                </a:solidFill>
              </a:rPr>
              <a:t>%</a:t>
            </a:r>
            <a:r>
              <a:rPr lang="tr-TR" altLang="tr-TR" sz="2200" b="1" i="1" dirty="0">
                <a:solidFill>
                  <a:srgbClr val="053750"/>
                </a:solidFill>
              </a:rPr>
              <a:t>14</a:t>
            </a:r>
            <a:endParaRPr lang="tr-TR" altLang="tr-TR" sz="2200" dirty="0"/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xmlns="" id="{EDB4FF06-4381-19BE-5EFD-22345477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394" y="2662695"/>
            <a:ext cx="656081" cy="3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608" rIns="0" bIns="0">
            <a:spAutoFit/>
          </a:bodyPr>
          <a:lstStyle/>
          <a:p>
            <a:pPr marL="7938" eaLnBrk="1" hangingPunct="1">
              <a:spcBef>
                <a:spcPts val="88"/>
              </a:spcBef>
            </a:pPr>
            <a:r>
              <a:rPr lang="tr-TR" altLang="tr-TR" sz="1600" b="1" i="1" dirty="0">
                <a:solidFill>
                  <a:srgbClr val="053750"/>
                </a:solidFill>
              </a:rPr>
              <a:t>%</a:t>
            </a:r>
            <a:r>
              <a:rPr lang="tr-TR" altLang="tr-TR" sz="2200" b="1" i="1" dirty="0">
                <a:solidFill>
                  <a:srgbClr val="053750"/>
                </a:solidFill>
              </a:rPr>
              <a:t>45</a:t>
            </a:r>
            <a:endParaRPr lang="tr-TR" altLang="tr-TR" sz="2200" dirty="0"/>
          </a:p>
        </p:txBody>
      </p:sp>
      <p:sp>
        <p:nvSpPr>
          <p:cNvPr id="23" name="object 87">
            <a:extLst>
              <a:ext uri="{FF2B5EF4-FFF2-40B4-BE49-F238E27FC236}">
                <a16:creationId xmlns:a16="http://schemas.microsoft.com/office/drawing/2014/main" xmlns="" id="{B7D45CE2-0952-0EC0-75C9-1AAD65406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057" y="4023461"/>
            <a:ext cx="632802" cy="35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1608" rIns="0" bIns="0">
            <a:spAutoFit/>
          </a:bodyPr>
          <a:lstStyle/>
          <a:p>
            <a:pPr marL="7938">
              <a:spcBef>
                <a:spcPts val="88"/>
              </a:spcBef>
            </a:pPr>
            <a:r>
              <a:rPr lang="tr-TR" altLang="tr-TR" sz="1600" b="1" i="1" dirty="0">
                <a:solidFill>
                  <a:srgbClr val="053750"/>
                </a:solidFill>
                <a:latin typeface="Arial Narrow"/>
              </a:rPr>
              <a:t>%</a:t>
            </a:r>
            <a:r>
              <a:rPr lang="tr-TR" altLang="tr-TR" sz="2200" b="1" i="1" dirty="0">
                <a:solidFill>
                  <a:srgbClr val="053750"/>
                </a:solidFill>
                <a:latin typeface="Arial Narrow"/>
              </a:rPr>
              <a:t>14</a:t>
            </a:r>
            <a:endParaRPr lang="tr-TR" altLang="tr-TR" sz="22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4" name="object 88">
            <a:extLst>
              <a:ext uri="{FF2B5EF4-FFF2-40B4-BE49-F238E27FC236}">
                <a16:creationId xmlns:a16="http://schemas.microsoft.com/office/drawing/2014/main" xmlns="" id="{CA302E04-E182-81D9-2791-80A795CCA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111" y="5086703"/>
            <a:ext cx="594707" cy="1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36" rIns="0" bIns="0">
            <a:spAutoFit/>
          </a:bodyPr>
          <a:lstStyle/>
          <a:p>
            <a:pPr marL="7938" algn="ctr" eaLnBrk="1" hangingPunct="1">
              <a:spcBef>
                <a:spcPts val="63"/>
              </a:spcBef>
            </a:pPr>
            <a:r>
              <a:rPr lang="tr-TR" altLang="tr-TR" sz="1100" b="1" dirty="0">
                <a:solidFill>
                  <a:srgbClr val="053750"/>
                </a:solidFill>
              </a:rPr>
              <a:t>0-4 yaş</a:t>
            </a:r>
            <a:endParaRPr lang="tr-TR" altLang="tr-TR" sz="1100" b="1" dirty="0"/>
          </a:p>
        </p:txBody>
      </p:sp>
      <p:sp>
        <p:nvSpPr>
          <p:cNvPr id="25" name="object 89">
            <a:extLst>
              <a:ext uri="{FF2B5EF4-FFF2-40B4-BE49-F238E27FC236}">
                <a16:creationId xmlns:a16="http://schemas.microsoft.com/office/drawing/2014/main" xmlns="" id="{7BBFFF19-2B40-BED6-5451-A9214203C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715" y="5086703"/>
            <a:ext cx="685711" cy="1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36" rIns="0" bIns="0">
            <a:spAutoFit/>
          </a:bodyPr>
          <a:lstStyle/>
          <a:p>
            <a:pPr marL="7938" algn="ctr">
              <a:spcBef>
                <a:spcPts val="63"/>
              </a:spcBef>
            </a:pPr>
            <a:r>
              <a:rPr lang="tr-TR" altLang="tr-TR" sz="1100" b="1" dirty="0">
                <a:solidFill>
                  <a:srgbClr val="053750"/>
                </a:solidFill>
                <a:latin typeface="Arial Narrow"/>
              </a:rPr>
              <a:t>5-13 yaş</a:t>
            </a:r>
            <a:endParaRPr lang="tr-TR" altLang="tr-TR" sz="1100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6" name="object 90">
            <a:extLst>
              <a:ext uri="{FF2B5EF4-FFF2-40B4-BE49-F238E27FC236}">
                <a16:creationId xmlns:a16="http://schemas.microsoft.com/office/drawing/2014/main" xmlns="" id="{5F460DA8-7A9F-F4F5-5E1D-F048BCA1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800" y="5096338"/>
            <a:ext cx="778832" cy="1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36" rIns="0" bIns="0">
            <a:spAutoFit/>
          </a:bodyPr>
          <a:lstStyle/>
          <a:p>
            <a:pPr marL="7938" algn="ctr">
              <a:spcBef>
                <a:spcPts val="63"/>
              </a:spcBef>
            </a:pPr>
            <a:r>
              <a:rPr lang="tr-TR" altLang="tr-TR" sz="1100" b="1" dirty="0">
                <a:solidFill>
                  <a:srgbClr val="053750"/>
                </a:solidFill>
                <a:latin typeface="Arial Narrow"/>
              </a:rPr>
              <a:t>14-18 yaş</a:t>
            </a:r>
            <a:endParaRPr lang="tr-TR" altLang="tr-TR" sz="1100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5" name="object 91">
            <a:extLst>
              <a:ext uri="{FF2B5EF4-FFF2-40B4-BE49-F238E27FC236}">
                <a16:creationId xmlns:a16="http://schemas.microsoft.com/office/drawing/2014/main" xmlns="" id="{8955A183-7EF9-D702-4FCB-A582D1AE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973" y="5096338"/>
            <a:ext cx="785180" cy="1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36" rIns="0" bIns="0">
            <a:spAutoFit/>
          </a:bodyPr>
          <a:lstStyle/>
          <a:p>
            <a:pPr marL="7938" algn="ctr" eaLnBrk="1" hangingPunct="1">
              <a:spcBef>
                <a:spcPts val="63"/>
              </a:spcBef>
            </a:pPr>
            <a:r>
              <a:rPr lang="tr-TR" altLang="tr-TR" sz="1100" b="1" dirty="0">
                <a:solidFill>
                  <a:srgbClr val="053750"/>
                </a:solidFill>
              </a:rPr>
              <a:t>19-44 yaş</a:t>
            </a:r>
            <a:endParaRPr lang="tr-TR" altLang="tr-TR" sz="1100" b="1" dirty="0"/>
          </a:p>
        </p:txBody>
      </p:sp>
      <p:sp>
        <p:nvSpPr>
          <p:cNvPr id="36" name="object 92">
            <a:extLst>
              <a:ext uri="{FF2B5EF4-FFF2-40B4-BE49-F238E27FC236}">
                <a16:creationId xmlns:a16="http://schemas.microsoft.com/office/drawing/2014/main" xmlns="" id="{C17F088D-6D93-4EEE-C708-E82B8C6DC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1548" y="5086703"/>
            <a:ext cx="916397" cy="1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036" rIns="0" bIns="0">
            <a:spAutoFit/>
          </a:bodyPr>
          <a:lstStyle/>
          <a:p>
            <a:pPr marL="7938" algn="ctr" eaLnBrk="1" hangingPunct="1">
              <a:spcBef>
                <a:spcPts val="63"/>
              </a:spcBef>
            </a:pPr>
            <a:r>
              <a:rPr lang="tr-TR" altLang="tr-TR" sz="1100" b="1" dirty="0">
                <a:solidFill>
                  <a:srgbClr val="053750"/>
                </a:solidFill>
              </a:rPr>
              <a:t>45 yaş üstü</a:t>
            </a:r>
            <a:endParaRPr lang="tr-TR" altLang="tr-TR" sz="1100" b="1" dirty="0"/>
          </a:p>
        </p:txBody>
      </p:sp>
      <p:sp>
        <p:nvSpPr>
          <p:cNvPr id="37" name="object 72">
            <a:extLst>
              <a:ext uri="{FF2B5EF4-FFF2-40B4-BE49-F238E27FC236}">
                <a16:creationId xmlns:a16="http://schemas.microsoft.com/office/drawing/2014/main" xmlns="" id="{2B4F16D5-6EA6-1C49-DF62-D6F89E3B04B6}"/>
              </a:ext>
            </a:extLst>
          </p:cNvPr>
          <p:cNvSpPr txBox="1"/>
          <p:nvPr/>
        </p:nvSpPr>
        <p:spPr>
          <a:xfrm>
            <a:off x="3779111" y="6422163"/>
            <a:ext cx="6095207" cy="132127"/>
          </a:xfrm>
          <a:prstGeom prst="rect">
            <a:avLst/>
          </a:prstGeom>
        </p:spPr>
        <p:txBody>
          <a:bodyPr lIns="0" tIns="8929" rIns="0" bIns="0">
            <a:spAutoFit/>
          </a:bodyPr>
          <a:lstStyle/>
          <a:p>
            <a:pPr marL="8929" eaLnBrk="1" hangingPunct="1">
              <a:spcBef>
                <a:spcPts val="71"/>
              </a:spcBef>
              <a:defRPr/>
            </a:pPr>
            <a:r>
              <a:rPr sz="800" b="1" spc="18" dirty="0">
                <a:solidFill>
                  <a:srgbClr val="1D1D1B"/>
                </a:solidFill>
                <a:latin typeface="Arial" charset="0"/>
                <a:cs typeface="Arial"/>
              </a:rPr>
              <a:t>Referans: </a:t>
            </a:r>
            <a:r>
              <a:rPr sz="800" b="1" spc="-14" dirty="0">
                <a:solidFill>
                  <a:srgbClr val="1D1D1B"/>
                </a:solidFill>
                <a:latin typeface="Arial" charset="0"/>
                <a:cs typeface="Arial"/>
              </a:rPr>
              <a:t>1</a:t>
            </a:r>
            <a:r>
              <a:rPr sz="800" spc="-14" dirty="0">
                <a:solidFill>
                  <a:srgbClr val="1D1D1B"/>
                </a:solidFill>
                <a:latin typeface="Arial" charset="0"/>
                <a:cs typeface="Arial"/>
              </a:rPr>
              <a:t>. </a:t>
            </a:r>
            <a:r>
              <a:rPr sz="800" spc="24" dirty="0">
                <a:solidFill>
                  <a:srgbClr val="1D1D1B"/>
                </a:solidFill>
                <a:latin typeface="Arial" charset="0"/>
                <a:cs typeface="Arial"/>
              </a:rPr>
              <a:t>https://www1.wfh.org/publications/files/pdf-1627.pdf </a:t>
            </a:r>
            <a:r>
              <a:rPr sz="800" spc="28" dirty="0">
                <a:solidFill>
                  <a:srgbClr val="1D1D1B"/>
                </a:solidFill>
                <a:latin typeface="Arial" charset="0"/>
                <a:cs typeface="Arial"/>
              </a:rPr>
              <a:t>(Son </a:t>
            </a:r>
            <a:r>
              <a:rPr sz="800" spc="21" dirty="0" err="1">
                <a:solidFill>
                  <a:srgbClr val="1D1D1B"/>
                </a:solidFill>
                <a:latin typeface="Arial" charset="0"/>
                <a:cs typeface="Arial"/>
              </a:rPr>
              <a:t>erişim</a:t>
            </a:r>
            <a:r>
              <a:rPr sz="800" spc="45" dirty="0">
                <a:solidFill>
                  <a:srgbClr val="1D1D1B"/>
                </a:solidFill>
                <a:latin typeface="Arial" charset="0"/>
                <a:cs typeface="Arial"/>
              </a:rPr>
              <a:t> </a:t>
            </a:r>
            <a:r>
              <a:rPr sz="800" spc="18" dirty="0">
                <a:solidFill>
                  <a:srgbClr val="1D1D1B"/>
                </a:solidFill>
                <a:latin typeface="Arial" charset="0"/>
                <a:cs typeface="Arial"/>
              </a:rPr>
              <a:t>tarihi:13.05.2019)</a:t>
            </a:r>
            <a:r>
              <a:rPr lang="tr-TR" sz="800" spc="18" dirty="0">
                <a:solidFill>
                  <a:srgbClr val="1D1D1B"/>
                </a:solidFill>
                <a:latin typeface="Arial" charset="0"/>
                <a:cs typeface="Arial"/>
              </a:rPr>
              <a:t>.</a:t>
            </a:r>
            <a:endParaRPr sz="800" dirty="0"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0CA85314-2A17-CBB9-F970-1311B40FBA88}"/>
              </a:ext>
            </a:extLst>
          </p:cNvPr>
          <p:cNvSpPr txBox="1"/>
          <p:nvPr/>
        </p:nvSpPr>
        <p:spPr>
          <a:xfrm>
            <a:off x="2091545" y="1869548"/>
            <a:ext cx="8715279" cy="72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Öngörülen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tedavi rejimine uyumu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teşvik etmede,</a:t>
            </a:r>
            <a:endParaRPr kumimoji="0" lang="tr-TR" sz="2400" b="0" i="0" u="none" strike="noStrike" kern="1200" cap="none" spc="0" normalizeH="0" baseline="3000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B15E3ED3-9A2F-1989-4203-3ED34F170172}"/>
              </a:ext>
            </a:extLst>
          </p:cNvPr>
          <p:cNvSpPr txBox="1"/>
          <p:nvPr/>
        </p:nvSpPr>
        <p:spPr>
          <a:xfrm>
            <a:off x="516644" y="6236132"/>
            <a:ext cx="8578512" cy="22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74" marR="5070" lvl="0" indent="0" algn="l" defTabSz="1087096" rtl="0" eaLnBrk="1" fontAlgn="auto" latinLnBrk="0" hangingPunct="1">
              <a:lnSpc>
                <a:spcPts val="1078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" b="1" i="0" u="none" strike="noStrike" kern="1200" cap="none" spc="0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Referans: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Cultrera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et al. </a:t>
            </a:r>
            <a:r>
              <a:rPr kumimoji="0" lang="tr-T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Reports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2020;3(1):3</a:t>
            </a:r>
          </a:p>
        </p:txBody>
      </p:sp>
      <p:pic>
        <p:nvPicPr>
          <p:cNvPr id="6" name="Grafik 5" descr="Dalış ana hat">
            <a:extLst>
              <a:ext uri="{FF2B5EF4-FFF2-40B4-BE49-F238E27FC236}">
                <a16:creationId xmlns:a16="http://schemas.microsoft.com/office/drawing/2014/main" xmlns="" id="{617D66F2-5EB4-B5BC-B4A0-797E33446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99040" y="3188961"/>
            <a:ext cx="914400" cy="914400"/>
          </a:xfrm>
          <a:prstGeom prst="rect">
            <a:avLst/>
          </a:prstGeom>
        </p:spPr>
      </p:pic>
      <p:pic>
        <p:nvPicPr>
          <p:cNvPr id="8" name="Grafik 7" descr="Onay işareti düz dolguyla">
            <a:extLst>
              <a:ext uri="{FF2B5EF4-FFF2-40B4-BE49-F238E27FC236}">
                <a16:creationId xmlns:a16="http://schemas.microsoft.com/office/drawing/2014/main" xmlns="" id="{789884CE-4520-48AE-CA45-086B25D6C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5401" y="1999526"/>
            <a:ext cx="914400" cy="914400"/>
          </a:xfrm>
          <a:prstGeom prst="rect">
            <a:avLst/>
          </a:prstGeom>
        </p:spPr>
      </p:pic>
      <p:pic>
        <p:nvPicPr>
          <p:cNvPr id="10" name="Grafik 9" descr="Profesör Male düz dolguyla">
            <a:extLst>
              <a:ext uri="{FF2B5EF4-FFF2-40B4-BE49-F238E27FC236}">
                <a16:creationId xmlns:a16="http://schemas.microsoft.com/office/drawing/2014/main" xmlns="" id="{BEBB2F09-C8C2-0036-4819-DEBA22777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4380" y="4378396"/>
            <a:ext cx="914400" cy="914400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xmlns="" id="{271E022E-9D69-DA05-4FAC-6FADED651AB5}"/>
              </a:ext>
            </a:extLst>
          </p:cNvPr>
          <p:cNvSpPr txBox="1"/>
          <p:nvPr/>
        </p:nvSpPr>
        <p:spPr>
          <a:xfrm>
            <a:off x="612915" y="1156999"/>
            <a:ext cx="8715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BeneFIX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® ile haftada bir profilaksi;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xmlns="" id="{DA20DBEF-5449-A89C-5793-9FC144722057}"/>
              </a:ext>
            </a:extLst>
          </p:cNvPr>
          <p:cNvSpPr txBox="1"/>
          <p:nvPr/>
        </p:nvSpPr>
        <p:spPr>
          <a:xfrm>
            <a:off x="2091545" y="3230662"/>
            <a:ext cx="8715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Sportif faaliyetlere katılabilme ve istihdamda kalabilmeleri nedeniyle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yaşam kalitesini iyileştirmede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,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xmlns="" id="{32D4652B-CC9B-FE21-BD68-CCFB9C22CAC2}"/>
              </a:ext>
            </a:extLst>
          </p:cNvPr>
          <p:cNvSpPr txBox="1"/>
          <p:nvPr/>
        </p:nvSpPr>
        <p:spPr>
          <a:xfrm>
            <a:off x="2091545" y="4457953"/>
            <a:ext cx="8715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Böylece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sağlıklı bir yaşam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sürmelerini sağlamada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en uygun yaklaşım olabilir.</a:t>
            </a:r>
            <a:r>
              <a:rPr kumimoji="0" lang="tr-TR" sz="2400" b="1" i="0" u="none" strike="noStrike" kern="1200" cap="none" spc="0" normalizeH="0" baseline="3000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9136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680C2942-EA26-384F-224F-64C44D93E309}"/>
              </a:ext>
            </a:extLst>
          </p:cNvPr>
          <p:cNvSpPr/>
          <p:nvPr/>
        </p:nvSpPr>
        <p:spPr>
          <a:xfrm>
            <a:off x="1265703" y="2156557"/>
            <a:ext cx="4176629" cy="3280493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4EB1F919-AB66-24BF-793D-C42F28D6B86E}"/>
              </a:ext>
            </a:extLst>
          </p:cNvPr>
          <p:cNvSpPr/>
          <p:nvPr/>
        </p:nvSpPr>
        <p:spPr>
          <a:xfrm>
            <a:off x="6749670" y="2190982"/>
            <a:ext cx="4046860" cy="3280493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 descr="Test tüpleri düz dolguyla">
            <a:extLst>
              <a:ext uri="{FF2B5EF4-FFF2-40B4-BE49-F238E27FC236}">
                <a16:creationId xmlns:a16="http://schemas.microsoft.com/office/drawing/2014/main" xmlns="" id="{B11518EE-CABB-C04C-27DE-90B7262A9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67229" y="2250885"/>
            <a:ext cx="794594" cy="794594"/>
          </a:xfrm>
          <a:prstGeom prst="rect">
            <a:avLst/>
          </a:prstGeom>
        </p:spPr>
      </p:pic>
      <p:pic>
        <p:nvPicPr>
          <p:cNvPr id="11" name="Grafik 10" descr="Pano düz dolguyla">
            <a:extLst>
              <a:ext uri="{FF2B5EF4-FFF2-40B4-BE49-F238E27FC236}">
                <a16:creationId xmlns:a16="http://schemas.microsoft.com/office/drawing/2014/main" xmlns="" id="{8666D750-654D-1E3B-B26D-FBBC24DFA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5703" y="2190982"/>
            <a:ext cx="914400" cy="91440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DBA76BCC-80C1-5D96-F568-160D253F5AD6}"/>
              </a:ext>
            </a:extLst>
          </p:cNvPr>
          <p:cNvSpPr txBox="1"/>
          <p:nvPr/>
        </p:nvSpPr>
        <p:spPr>
          <a:xfrm>
            <a:off x="2180103" y="2370505"/>
            <a:ext cx="2920707" cy="2947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İ.Ü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6 yaş 4 aylık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0000"/>
                  <a:lumOff val="1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Doğum Tarihi 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19.12.2018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1  aylıkken 1 hafta önce sünnet olmuş</a:t>
            </a:r>
            <a:endParaRPr lang="tr-TR" b="1" noProof="0" dirty="0">
              <a:solidFill>
                <a:srgbClr val="1F497D">
                  <a:lumMod val="90000"/>
                  <a:lumOff val="10000"/>
                </a:srgbClr>
              </a:solidFill>
              <a:latin typeface="Arial Narrow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Sünnet dikiş yerinden kanama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xmlns="" id="{2BA1E0F2-DE65-6A02-2713-C15013B3873E}"/>
              </a:ext>
            </a:extLst>
          </p:cNvPr>
          <p:cNvSpPr txBox="1"/>
          <p:nvPr/>
        </p:nvSpPr>
        <p:spPr>
          <a:xfrm>
            <a:off x="7877379" y="2786003"/>
            <a:ext cx="6097836" cy="2532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aPTT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 108.3  sn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TDP  2 x 10 cc/kg ile tedavi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Hb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: 5.8 g/dl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ES transfüzyonu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tor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IX:  % 6.84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Faktör IX İnhibitörü: Negatif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0000"/>
                  <a:lumOff val="1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6" name="Grafik 15" descr="Büyüteç düz dolguyla">
            <a:extLst>
              <a:ext uri="{FF2B5EF4-FFF2-40B4-BE49-F238E27FC236}">
                <a16:creationId xmlns:a16="http://schemas.microsoft.com/office/drawing/2014/main" xmlns="" id="{1EC26DF7-0961-C6BC-09DA-2ECDF619F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41996" y="272143"/>
            <a:ext cx="704669" cy="704669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E44793EA-B8BF-6743-5039-4AEBC0AE2BFA}"/>
              </a:ext>
            </a:extLst>
          </p:cNvPr>
          <p:cNvSpPr txBox="1"/>
          <p:nvPr/>
        </p:nvSpPr>
        <p:spPr>
          <a:xfrm>
            <a:off x="10163175" y="336706"/>
            <a:ext cx="112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OLGU</a:t>
            </a:r>
            <a:endParaRPr lang="tr-T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xmlns="" id="{126F751D-0244-8B7C-7142-6D2E52AFBA1F}"/>
              </a:ext>
            </a:extLst>
          </p:cNvPr>
          <p:cNvSpPr/>
          <p:nvPr/>
        </p:nvSpPr>
        <p:spPr>
          <a:xfrm flipV="1">
            <a:off x="10397309" y="826311"/>
            <a:ext cx="89117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36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4C0672-3775-2976-57D1-A4ED2FA1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E8DBEDAF-B8D0-9121-47C6-7E7A97EF2BA2}"/>
              </a:ext>
            </a:extLst>
          </p:cNvPr>
          <p:cNvSpPr txBox="1"/>
          <p:nvPr/>
        </p:nvSpPr>
        <p:spPr>
          <a:xfrm>
            <a:off x="1569457" y="1653519"/>
            <a:ext cx="8129714" cy="1285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 aylıkken tırnak kesiminde durmayan kanama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0000"/>
                  <a:lumOff val="1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9 aylıkken aşı yerinden kanama…… 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Faktör IX  uygulandı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10 aylıkken sağ kolda hematom……. 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Faktör IX  uygulandı</a:t>
            </a:r>
          </a:p>
        </p:txBody>
      </p:sp>
      <p:pic>
        <p:nvPicPr>
          <p:cNvPr id="4" name="Grafik 3" descr="Büyüteç düz dolguyla">
            <a:extLst>
              <a:ext uri="{FF2B5EF4-FFF2-40B4-BE49-F238E27FC236}">
                <a16:creationId xmlns:a16="http://schemas.microsoft.com/office/drawing/2014/main" xmlns="" id="{30635B46-1196-A5A3-7451-515E71C49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99171" y="272143"/>
            <a:ext cx="704669" cy="70466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05E02A1E-E347-DCE7-6507-46DC8158E576}"/>
              </a:ext>
            </a:extLst>
          </p:cNvPr>
          <p:cNvSpPr txBox="1"/>
          <p:nvPr/>
        </p:nvSpPr>
        <p:spPr>
          <a:xfrm>
            <a:off x="10282647" y="33670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OLGU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B6161E85-8E71-FFA6-6A45-D1C12ADB2A13}"/>
              </a:ext>
            </a:extLst>
          </p:cNvPr>
          <p:cNvSpPr/>
          <p:nvPr/>
        </p:nvSpPr>
        <p:spPr>
          <a:xfrm flipV="1">
            <a:off x="10397309" y="826311"/>
            <a:ext cx="89117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6C0640BE-A5A3-DC57-92B6-627F1EF70540}"/>
              </a:ext>
            </a:extLst>
          </p:cNvPr>
          <p:cNvSpPr txBox="1"/>
          <p:nvPr/>
        </p:nvSpPr>
        <p:spPr>
          <a:xfrm>
            <a:off x="2318770" y="3984963"/>
            <a:ext cx="10626049" cy="211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11 aylıkken emeklerken yüzünü çarpmış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Kranial BT: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Sol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frontoparietalde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 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verteks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  düzeyine  uzanan,   13 mm kalınlığa  ulaşan</a:t>
            </a:r>
            <a:r>
              <a:rPr lang="tr-TR" b="1" dirty="0">
                <a:solidFill>
                  <a:srgbClr val="4F81BD">
                    <a:lumMod val="75000"/>
                  </a:srgbClr>
                </a:solidFill>
                <a:latin typeface="Arial Narrow"/>
              </a:rPr>
              <a:t> akut </a:t>
            </a:r>
            <a:r>
              <a:rPr lang="tr-TR" b="1" dirty="0" err="1">
                <a:solidFill>
                  <a:srgbClr val="4F81BD">
                    <a:lumMod val="75000"/>
                  </a:srgbClr>
                </a:solidFill>
                <a:latin typeface="Arial Narrow"/>
              </a:rPr>
              <a:t>subdural</a:t>
            </a:r>
            <a:r>
              <a:rPr lang="tr-TR" b="1" dirty="0">
                <a:solidFill>
                  <a:srgbClr val="4F81BD">
                    <a:lumMod val="75000"/>
                  </a:srgbClr>
                </a:solidFill>
                <a:latin typeface="Arial Narrow"/>
              </a:rPr>
              <a:t> hemoraji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Anterior 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interhemisferik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fissürde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  bu  alanda 6 mm</a:t>
            </a:r>
            <a:r>
              <a:rPr lang="tr-TR" b="1" dirty="0">
                <a:solidFill>
                  <a:srgbClr val="4F81BD">
                    <a:lumMod val="75000"/>
                  </a:srgbClr>
                </a:solidFill>
                <a:latin typeface="Arial Narrow"/>
              </a:rPr>
              <a:t> 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kalınlığında </a:t>
            </a:r>
            <a:r>
              <a:rPr kumimoji="0" lang="tr-T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hemaroji</a:t>
            </a: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Haftada bir gün 50 Ü/kg Faktör IX ile profilaksi başlandı 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312228DD-83CA-321D-35B5-78F4E7ED80EA}"/>
              </a:ext>
            </a:extLst>
          </p:cNvPr>
          <p:cNvSpPr/>
          <p:nvPr/>
        </p:nvSpPr>
        <p:spPr>
          <a:xfrm>
            <a:off x="774428" y="1360123"/>
            <a:ext cx="10068470" cy="1909089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0076DCFC-4510-0916-B3B6-24F27943A8AB}"/>
              </a:ext>
            </a:extLst>
          </p:cNvPr>
          <p:cNvSpPr/>
          <p:nvPr/>
        </p:nvSpPr>
        <p:spPr>
          <a:xfrm>
            <a:off x="1399142" y="3907963"/>
            <a:ext cx="9884247" cy="2270990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 descr="Su düz dolguyla">
            <a:extLst>
              <a:ext uri="{FF2B5EF4-FFF2-40B4-BE49-F238E27FC236}">
                <a16:creationId xmlns:a16="http://schemas.microsoft.com/office/drawing/2014/main" xmlns="" id="{4F51F6C6-849A-6C8A-397B-A345A1D73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378" y="1442546"/>
            <a:ext cx="617608" cy="617608"/>
          </a:xfrm>
          <a:prstGeom prst="rect">
            <a:avLst/>
          </a:prstGeom>
        </p:spPr>
      </p:pic>
      <p:pic>
        <p:nvPicPr>
          <p:cNvPr id="13" name="Grafik 12" descr="Beyin düz dolguyla">
            <a:extLst>
              <a:ext uri="{FF2B5EF4-FFF2-40B4-BE49-F238E27FC236}">
                <a16:creationId xmlns:a16="http://schemas.microsoft.com/office/drawing/2014/main" xmlns="" id="{269704CB-57A5-FA76-F513-64A124DCDC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641513" y="3984963"/>
            <a:ext cx="730138" cy="730138"/>
          </a:xfrm>
          <a:prstGeom prst="rect">
            <a:avLst/>
          </a:prstGeom>
        </p:spPr>
      </p:pic>
      <p:sp>
        <p:nvSpPr>
          <p:cNvPr id="14" name="Ok: Aşağı 13">
            <a:extLst>
              <a:ext uri="{FF2B5EF4-FFF2-40B4-BE49-F238E27FC236}">
                <a16:creationId xmlns:a16="http://schemas.microsoft.com/office/drawing/2014/main" xmlns="" id="{A3217CA7-FE65-95D6-D1DE-DD0E415B6A70}"/>
              </a:ext>
            </a:extLst>
          </p:cNvPr>
          <p:cNvSpPr/>
          <p:nvPr/>
        </p:nvSpPr>
        <p:spPr>
          <a:xfrm>
            <a:off x="9912677" y="3163319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4604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45DC3C-E3D6-2A42-9951-B4FB056FE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24F9F43F-D578-9F7F-C4DA-D5F6E83E8307}"/>
              </a:ext>
            </a:extLst>
          </p:cNvPr>
          <p:cNvSpPr/>
          <p:nvPr/>
        </p:nvSpPr>
        <p:spPr>
          <a:xfrm>
            <a:off x="1057618" y="1368815"/>
            <a:ext cx="8394853" cy="2116990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6C62D220-2B9A-8401-8CB4-4A0578C68817}"/>
              </a:ext>
            </a:extLst>
          </p:cNvPr>
          <p:cNvSpPr/>
          <p:nvPr/>
        </p:nvSpPr>
        <p:spPr>
          <a:xfrm>
            <a:off x="3231659" y="3898698"/>
            <a:ext cx="7785208" cy="2081944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 descr="Büyüteç düz dolguyla">
            <a:extLst>
              <a:ext uri="{FF2B5EF4-FFF2-40B4-BE49-F238E27FC236}">
                <a16:creationId xmlns:a16="http://schemas.microsoft.com/office/drawing/2014/main" xmlns="" id="{F592F997-3068-EA8C-C7F2-5B2238442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99171" y="272143"/>
            <a:ext cx="704669" cy="704669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24011E1C-BB2C-A2FC-06B3-B1534AB028F7}"/>
              </a:ext>
            </a:extLst>
          </p:cNvPr>
          <p:cNvSpPr txBox="1"/>
          <p:nvPr/>
        </p:nvSpPr>
        <p:spPr>
          <a:xfrm>
            <a:off x="10282647" y="33670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OLGU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xmlns="" id="{7EDB5201-A668-79D3-C3D7-8A81E171061D}"/>
              </a:ext>
            </a:extLst>
          </p:cNvPr>
          <p:cNvSpPr/>
          <p:nvPr/>
        </p:nvSpPr>
        <p:spPr>
          <a:xfrm flipV="1">
            <a:off x="10397309" y="826311"/>
            <a:ext cx="89117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72E6F5D5-6836-D271-134A-5859709A1505}"/>
              </a:ext>
            </a:extLst>
          </p:cNvPr>
          <p:cNvSpPr txBox="1"/>
          <p:nvPr/>
        </p:nvSpPr>
        <p:spPr>
          <a:xfrm>
            <a:off x="2492829" y="1327058"/>
            <a:ext cx="7785208" cy="2116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Ara ara ağız içinden olan kanama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2.5 yaşında dilini ısırma sonucu kanama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…… kanama tedavisi uygulandı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3.5 yaşında kafasını çarpmış, bir kere kusma…. BBT: normal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3 yaş 9 aylıkken Faktör IX : %0.90 ( Düzen </a:t>
            </a:r>
            <a:r>
              <a:rPr kumimoji="0" lang="tr-TR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Lab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)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90000"/>
                  <a:lumOff val="1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Profilaksi dozu haftada bir 60 Ü/kg a çıkıldı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606E575B-458E-942D-95BC-77CE52AC11A3}"/>
              </a:ext>
            </a:extLst>
          </p:cNvPr>
          <p:cNvSpPr txBox="1"/>
          <p:nvPr/>
        </p:nvSpPr>
        <p:spPr>
          <a:xfrm>
            <a:off x="6055606" y="4296736"/>
            <a:ext cx="6097836" cy="1701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5.5 yaşında alnında düşme sonucu hematom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Faktör IX İnhibitörü: negatif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Profilaksi  haftada 2 gün 50 Ü/kg a çıkıldı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4" name="Grafik 13" descr="Mesleki Terapi düz dolguyla">
            <a:extLst>
              <a:ext uri="{FF2B5EF4-FFF2-40B4-BE49-F238E27FC236}">
                <a16:creationId xmlns:a16="http://schemas.microsoft.com/office/drawing/2014/main" xmlns="" id="{4885208E-A82B-35B3-3A0B-D1B3A615E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00680" y="4233081"/>
            <a:ext cx="914400" cy="914400"/>
          </a:xfrm>
          <a:prstGeom prst="rect">
            <a:avLst/>
          </a:prstGeom>
        </p:spPr>
      </p:pic>
      <p:pic>
        <p:nvPicPr>
          <p:cNvPr id="20" name="Grafik 19" descr="IV düz dolguyla">
            <a:extLst>
              <a:ext uri="{FF2B5EF4-FFF2-40B4-BE49-F238E27FC236}">
                <a16:creationId xmlns:a16="http://schemas.microsoft.com/office/drawing/2014/main" xmlns="" id="{97D7DA21-E7C5-4956-5C7D-5BD4BF9E40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10063" y="1539894"/>
            <a:ext cx="914400" cy="914400"/>
          </a:xfrm>
          <a:prstGeom prst="rect">
            <a:avLst/>
          </a:prstGeom>
        </p:spPr>
      </p:pic>
      <p:sp>
        <p:nvSpPr>
          <p:cNvPr id="21" name="Ok: Aşağı 20">
            <a:extLst>
              <a:ext uri="{FF2B5EF4-FFF2-40B4-BE49-F238E27FC236}">
                <a16:creationId xmlns:a16="http://schemas.microsoft.com/office/drawing/2014/main" xmlns="" id="{0F93CDC3-7A28-EA0A-9E78-B3FC26580D7F}"/>
              </a:ext>
            </a:extLst>
          </p:cNvPr>
          <p:cNvSpPr/>
          <p:nvPr/>
        </p:nvSpPr>
        <p:spPr>
          <a:xfrm>
            <a:off x="8766923" y="3111882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048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>
            <a:extLst>
              <a:ext uri="{FF2B5EF4-FFF2-40B4-BE49-F238E27FC236}">
                <a16:creationId xmlns:a16="http://schemas.microsoft.com/office/drawing/2014/main" xmlns="" id="{0E7F8696-F166-DD71-E264-0567768CD51E}"/>
              </a:ext>
            </a:extLst>
          </p:cNvPr>
          <p:cNvSpPr/>
          <p:nvPr/>
        </p:nvSpPr>
        <p:spPr>
          <a:xfrm>
            <a:off x="1084966" y="1955006"/>
            <a:ext cx="7942163" cy="2947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1F497D">
                    <a:lumMod val="90000"/>
                    <a:lumOff val="10000"/>
                  </a:srgbClr>
                </a:solidFill>
                <a:latin typeface="Arial Narrow"/>
              </a:rPr>
              <a:t>Yaşının büyümesi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1F497D">
                    <a:lumMod val="90000"/>
                    <a:lumOff val="10000"/>
                  </a:srgbClr>
                </a:solidFill>
                <a:latin typeface="Arial Narrow"/>
              </a:rPr>
              <a:t>Kanama sıklığının azalması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1F497D">
                    <a:lumMod val="90000"/>
                    <a:lumOff val="10000"/>
                  </a:srgbClr>
                </a:solidFill>
                <a:latin typeface="Arial Narrow"/>
              </a:rPr>
              <a:t>Okula başlaması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1F497D">
                    <a:lumMod val="90000"/>
                    <a:lumOff val="10000"/>
                  </a:srgbClr>
                </a:solidFill>
                <a:latin typeface="Arial Narrow"/>
              </a:rPr>
              <a:t>Damar yolu probleminin artması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1F497D">
                    <a:lumMod val="90000"/>
                    <a:lumOff val="10000"/>
                  </a:srgbClr>
                </a:solidFill>
                <a:latin typeface="Arial Narrow"/>
              </a:rPr>
              <a:t>Uyum problemlerinin başlaması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tr-TR" b="1" dirty="0">
              <a:solidFill>
                <a:srgbClr val="1F497D">
                  <a:lumMod val="90000"/>
                  <a:lumOff val="10000"/>
                </a:srgbClr>
              </a:solidFill>
              <a:latin typeface="Arial Narrow"/>
            </a:endParaRP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chemeClr val="accent2"/>
                </a:solidFill>
                <a:latin typeface="Arial Narrow"/>
              </a:rPr>
              <a:t>Haftada bir 100 U/kg ile </a:t>
            </a:r>
            <a:r>
              <a:rPr lang="tr-TR" b="1" dirty="0" err="1">
                <a:solidFill>
                  <a:schemeClr val="accent2"/>
                </a:solidFill>
                <a:latin typeface="Arial Narrow"/>
              </a:rPr>
              <a:t>Profilaksi</a:t>
            </a:r>
            <a:r>
              <a:rPr lang="tr-TR" b="1" dirty="0">
                <a:solidFill>
                  <a:schemeClr val="accent2"/>
                </a:solidFill>
                <a:latin typeface="Arial Narrow"/>
              </a:rPr>
              <a:t> ????  </a:t>
            </a:r>
          </a:p>
        </p:txBody>
      </p:sp>
      <p:pic>
        <p:nvPicPr>
          <p:cNvPr id="3" name="Grafik 2" descr="Büyüteç düz dolguyla">
            <a:extLst>
              <a:ext uri="{FF2B5EF4-FFF2-40B4-BE49-F238E27FC236}">
                <a16:creationId xmlns:a16="http://schemas.microsoft.com/office/drawing/2014/main" xmlns="" id="{3BE02CF0-52AE-5B5A-D538-B186A2B9A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99171" y="272143"/>
            <a:ext cx="704669" cy="704669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8B1F2A2-6C4E-795F-5809-8B84936D5B53}"/>
              </a:ext>
            </a:extLst>
          </p:cNvPr>
          <p:cNvSpPr txBox="1"/>
          <p:nvPr/>
        </p:nvSpPr>
        <p:spPr>
          <a:xfrm>
            <a:off x="10282647" y="336706"/>
            <a:ext cx="100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OLGU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5EA3BCD5-33FE-5E3A-E25A-58226FA1D40F}"/>
              </a:ext>
            </a:extLst>
          </p:cNvPr>
          <p:cNvSpPr/>
          <p:nvPr/>
        </p:nvSpPr>
        <p:spPr>
          <a:xfrm flipV="1">
            <a:off x="10397309" y="826311"/>
            <a:ext cx="89117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62460D3-5E38-B3B1-F7DA-75B282F369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771" y="2078793"/>
            <a:ext cx="4755620" cy="2523688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DB40E597-660E-46E3-E893-30C48E84F8EC}"/>
              </a:ext>
            </a:extLst>
          </p:cNvPr>
          <p:cNvSpPr/>
          <p:nvPr/>
        </p:nvSpPr>
        <p:spPr>
          <a:xfrm>
            <a:off x="692610" y="1788752"/>
            <a:ext cx="4755620" cy="3331888"/>
          </a:xfrm>
          <a:prstGeom prst="rect">
            <a:avLst/>
          </a:prstGeom>
          <a:noFill/>
          <a:ln>
            <a:solidFill>
              <a:srgbClr val="60C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4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Masaustu\GRAFIKLER 13-09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89" y="0"/>
            <a:ext cx="12200996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 txBox="1"/>
          <p:nvPr/>
        </p:nvSpPr>
        <p:spPr>
          <a:xfrm>
            <a:off x="324604" y="6526213"/>
            <a:ext cx="3318501" cy="131762"/>
          </a:xfrm>
          <a:prstGeom prst="rect">
            <a:avLst/>
          </a:prstGeom>
        </p:spPr>
        <p:txBody>
          <a:bodyPr lIns="0" tIns="8929" rIns="0" bIns="0">
            <a:spAutoFit/>
          </a:bodyPr>
          <a:lstStyle/>
          <a:p>
            <a:pPr marL="8929">
              <a:spcBef>
                <a:spcPts val="71"/>
              </a:spcBef>
              <a:defRPr/>
            </a:pPr>
            <a:r>
              <a:rPr sz="800" b="1" spc="-11" dirty="0">
                <a:latin typeface="Arial" charset="0"/>
                <a:cs typeface="Arial"/>
              </a:rPr>
              <a:t>Referans: </a:t>
            </a:r>
            <a:r>
              <a:rPr sz="800" b="1" spc="-32" dirty="0">
                <a:latin typeface="Arial" charset="0"/>
                <a:cs typeface="Arial"/>
              </a:rPr>
              <a:t>1. </a:t>
            </a:r>
            <a:r>
              <a:rPr sz="800" spc="-18" dirty="0">
                <a:latin typeface="Arial" charset="0"/>
                <a:cs typeface="Arial"/>
              </a:rPr>
              <a:t>BeneFIX® </a:t>
            </a:r>
            <a:r>
              <a:rPr sz="800" spc="-3" dirty="0">
                <a:latin typeface="Arial" charset="0"/>
                <a:cs typeface="Arial"/>
              </a:rPr>
              <a:t>kullanım</a:t>
            </a:r>
            <a:r>
              <a:rPr sz="800" spc="60" dirty="0">
                <a:latin typeface="Arial" charset="0"/>
                <a:cs typeface="Arial"/>
              </a:rPr>
              <a:t> </a:t>
            </a:r>
            <a:r>
              <a:rPr sz="800" spc="-7" dirty="0">
                <a:latin typeface="Arial" charset="0"/>
                <a:cs typeface="Arial"/>
              </a:rPr>
              <a:t>talimatı.</a:t>
            </a:r>
            <a:endParaRPr sz="800">
              <a:latin typeface="Arial" charset="0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5821" y="3932240"/>
            <a:ext cx="6761870" cy="2027237"/>
          </a:xfrm>
          <a:prstGeom prst="rect">
            <a:avLst/>
          </a:prstGeom>
          <a:solidFill>
            <a:srgbClr val="FFFFFF">
              <a:alpha val="76998"/>
            </a:srgbClr>
          </a:solidFill>
        </p:spPr>
        <p:txBody>
          <a:bodyPr lIns="0" tIns="96880" rIns="0" bIns="0">
            <a:spAutoFit/>
          </a:bodyPr>
          <a:lstStyle/>
          <a:p>
            <a:pPr marL="35716">
              <a:spcBef>
                <a:spcPts val="696"/>
              </a:spcBef>
              <a:defRPr/>
            </a:pPr>
            <a:r>
              <a:rPr lang="tr-TR" sz="2700" b="1" spc="-21">
                <a:solidFill>
                  <a:srgbClr val="053750"/>
                </a:solidFill>
                <a:latin typeface="Arial" charset="0"/>
                <a:cs typeface="Arial"/>
              </a:rPr>
              <a:t> BeneFIX</a:t>
            </a:r>
            <a:r>
              <a:rPr lang="tr-TR" sz="2400" b="1" spc="-31" baseline="31531">
                <a:solidFill>
                  <a:srgbClr val="053750"/>
                </a:solidFill>
                <a:latin typeface="Arial" charset="0"/>
                <a:cs typeface="Arial"/>
              </a:rPr>
              <a:t>®</a:t>
            </a:r>
            <a:endParaRPr lang="tr-TR" sz="2400" baseline="31531">
              <a:latin typeface="Arial" charset="0"/>
              <a:cs typeface="Arial"/>
            </a:endParaRPr>
          </a:p>
          <a:p>
            <a:pPr marL="154919" indent="-119649">
              <a:spcBef>
                <a:spcPts val="429"/>
              </a:spcBef>
              <a:buClr>
                <a:srgbClr val="F36F21"/>
              </a:buClr>
              <a:buFont typeface="Play"/>
              <a:buChar char="•"/>
              <a:tabLst>
                <a:tab pos="155366" algn="l"/>
              </a:tabLst>
              <a:defRPr/>
            </a:pPr>
            <a:r>
              <a:rPr lang="tr-TR" sz="2000" spc="-14">
                <a:solidFill>
                  <a:srgbClr val="053750"/>
                </a:solidFill>
                <a:latin typeface="Arial" charset="0"/>
                <a:cs typeface="Arial"/>
              </a:rPr>
              <a:t>2°C </a:t>
            </a:r>
            <a:r>
              <a:rPr lang="tr-TR" sz="2000">
                <a:solidFill>
                  <a:srgbClr val="053750"/>
                </a:solidFill>
                <a:latin typeface="Arial" charset="0"/>
                <a:cs typeface="Arial"/>
              </a:rPr>
              <a:t>- </a:t>
            </a:r>
            <a:r>
              <a:rPr lang="tr-TR" sz="2000" spc="-14">
                <a:solidFill>
                  <a:srgbClr val="053750"/>
                </a:solidFill>
                <a:latin typeface="Arial" charset="0"/>
                <a:cs typeface="Arial"/>
              </a:rPr>
              <a:t>8°C </a:t>
            </a:r>
            <a:r>
              <a:rPr lang="tr-TR" sz="2000" spc="-18">
                <a:solidFill>
                  <a:srgbClr val="053750"/>
                </a:solidFill>
                <a:latin typeface="Arial" charset="0"/>
                <a:cs typeface="Arial"/>
              </a:rPr>
              <a:t>arasında </a:t>
            </a:r>
            <a:r>
              <a:rPr lang="tr-TR" sz="2000" spc="-21">
                <a:solidFill>
                  <a:srgbClr val="053750"/>
                </a:solidFill>
                <a:latin typeface="Arial" charset="0"/>
                <a:cs typeface="Arial"/>
              </a:rPr>
              <a:t>(buzdolabında)</a:t>
            </a:r>
            <a:r>
              <a:rPr lang="tr-TR" sz="2000" spc="-31" baseline="33333">
                <a:solidFill>
                  <a:srgbClr val="053750"/>
                </a:solidFill>
                <a:latin typeface="Arial" charset="0"/>
                <a:cs typeface="Arial"/>
              </a:rPr>
              <a:t>1</a:t>
            </a:r>
            <a:r>
              <a:rPr lang="tr-TR" sz="2000" spc="116" baseline="33333">
                <a:solidFill>
                  <a:srgbClr val="053750"/>
                </a:solidFill>
                <a:latin typeface="Arial" charset="0"/>
                <a:cs typeface="Arial"/>
              </a:rPr>
              <a:t> </a:t>
            </a:r>
            <a:r>
              <a:rPr lang="tr-TR" sz="2000" spc="-53">
                <a:solidFill>
                  <a:srgbClr val="053750"/>
                </a:solidFill>
                <a:latin typeface="Arial" charset="0"/>
                <a:cs typeface="Arial"/>
              </a:rPr>
              <a:t>veya</a:t>
            </a:r>
            <a:endParaRPr lang="tr-TR" sz="2000">
              <a:latin typeface="Arial" charset="0"/>
              <a:cs typeface="Arial"/>
            </a:endParaRPr>
          </a:p>
          <a:p>
            <a:pPr marL="154919" indent="-119649">
              <a:spcBef>
                <a:spcPts val="890"/>
              </a:spcBef>
              <a:buClr>
                <a:srgbClr val="F36F21"/>
              </a:buClr>
              <a:buFont typeface="Play"/>
              <a:buChar char="•"/>
              <a:tabLst>
                <a:tab pos="155366" algn="l"/>
              </a:tabLst>
              <a:defRPr/>
            </a:pPr>
            <a:r>
              <a:rPr lang="tr-TR" sz="2000" spc="-18">
                <a:solidFill>
                  <a:srgbClr val="053750"/>
                </a:solidFill>
                <a:latin typeface="Arial" charset="0"/>
                <a:cs typeface="Arial"/>
              </a:rPr>
              <a:t>30°C’nin altındaki </a:t>
            </a:r>
            <a:r>
              <a:rPr lang="tr-TR" sz="2000" spc="-14">
                <a:solidFill>
                  <a:srgbClr val="053750"/>
                </a:solidFill>
                <a:latin typeface="Arial" charset="0"/>
                <a:cs typeface="Arial"/>
              </a:rPr>
              <a:t>oda </a:t>
            </a:r>
            <a:r>
              <a:rPr lang="tr-TR" sz="2000" spc="-18">
                <a:solidFill>
                  <a:srgbClr val="053750"/>
                </a:solidFill>
                <a:latin typeface="Arial" charset="0"/>
                <a:cs typeface="Arial"/>
              </a:rPr>
              <a:t>sıcaklığında saklanmalı </a:t>
            </a:r>
            <a:r>
              <a:rPr lang="tr-TR" sz="2000" spc="-32">
                <a:solidFill>
                  <a:srgbClr val="053750"/>
                </a:solidFill>
                <a:latin typeface="Arial" charset="0"/>
                <a:cs typeface="Arial"/>
              </a:rPr>
              <a:t>ve</a:t>
            </a:r>
            <a:r>
              <a:rPr lang="tr-TR" sz="2000" spc="-66">
                <a:solidFill>
                  <a:srgbClr val="053750"/>
                </a:solidFill>
                <a:latin typeface="Arial" charset="0"/>
                <a:cs typeface="Arial"/>
              </a:rPr>
              <a:t> </a:t>
            </a:r>
            <a:r>
              <a:rPr lang="tr-TR" sz="2000" spc="-24">
                <a:solidFill>
                  <a:srgbClr val="053750"/>
                </a:solidFill>
                <a:latin typeface="Arial" charset="0"/>
                <a:cs typeface="Arial"/>
              </a:rPr>
              <a:t>taşınmalıdır.</a:t>
            </a:r>
            <a:r>
              <a:rPr lang="tr-TR" sz="2000" spc="-36" baseline="33333">
                <a:solidFill>
                  <a:srgbClr val="053750"/>
                </a:solidFill>
                <a:latin typeface="Arial" charset="0"/>
                <a:cs typeface="Arial"/>
              </a:rPr>
              <a:t>1</a:t>
            </a:r>
            <a:endParaRPr lang="tr-TR" sz="2000" baseline="33333">
              <a:latin typeface="Arial" charset="0"/>
              <a:cs typeface="Arial"/>
            </a:endParaRPr>
          </a:p>
          <a:p>
            <a:pPr marL="154919" indent="-119649">
              <a:spcBef>
                <a:spcPts val="882"/>
              </a:spcBef>
              <a:buClr>
                <a:srgbClr val="F36F21"/>
              </a:buClr>
              <a:buFont typeface="Play"/>
              <a:buChar char="•"/>
              <a:tabLst>
                <a:tab pos="155366" algn="l"/>
              </a:tabLst>
              <a:defRPr/>
            </a:pPr>
            <a:r>
              <a:rPr lang="tr-TR" sz="2000" spc="-21">
                <a:solidFill>
                  <a:srgbClr val="053750"/>
                </a:solidFill>
                <a:latin typeface="Arial" charset="0"/>
                <a:cs typeface="Arial"/>
              </a:rPr>
              <a:t>Dondurulmamalıdır.</a:t>
            </a:r>
            <a:r>
              <a:rPr lang="tr-TR" sz="2000" spc="-31" baseline="33333">
                <a:solidFill>
                  <a:srgbClr val="053750"/>
                </a:solidFill>
                <a:latin typeface="Arial" charset="0"/>
                <a:cs typeface="Arial"/>
              </a:rPr>
              <a:t>1</a:t>
            </a:r>
            <a:endParaRPr lang="tr-TR" sz="2000" baseline="33333">
              <a:latin typeface="Arial" charset="0"/>
              <a:cs typeface="Arial"/>
            </a:endParaRPr>
          </a:p>
        </p:txBody>
      </p:sp>
      <p:sp>
        <p:nvSpPr>
          <p:cNvPr id="13" name="object 9"/>
          <p:cNvSpPr txBox="1"/>
          <p:nvPr/>
        </p:nvSpPr>
        <p:spPr>
          <a:xfrm>
            <a:off x="55821" y="261940"/>
            <a:ext cx="6761870" cy="1546225"/>
          </a:xfrm>
          <a:prstGeom prst="rect">
            <a:avLst/>
          </a:prstGeom>
          <a:solidFill>
            <a:srgbClr val="FFFFFF">
              <a:alpha val="76998"/>
            </a:srgbClr>
          </a:solidFill>
        </p:spPr>
        <p:txBody>
          <a:bodyPr lIns="0" tIns="96880" rIns="0" bIns="0">
            <a:spAutoFit/>
          </a:bodyPr>
          <a:lstStyle>
            <a:lvl1pPr marL="254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3838"/>
              </a:lnSpc>
              <a:spcBef>
                <a:spcPts val="75"/>
              </a:spcBef>
              <a:defRPr/>
            </a:pPr>
            <a:r>
              <a:rPr lang="tr-T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BeneFIX</a:t>
            </a:r>
            <a:r>
              <a:rPr lang="tr-TR" sz="4000" b="1" baseline="32000">
                <a:effectLst>
                  <a:outerShdw blurRad="38100" dist="38100" dir="2700000" algn="tl">
                    <a:srgbClr val="C0C0C0"/>
                  </a:outerShdw>
                </a:effectLst>
              </a:rPr>
              <a:t>®</a:t>
            </a:r>
            <a:endParaRPr lang="tr-TR" sz="4000" baseline="3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ts val="3588"/>
              </a:lnSpc>
              <a:spcBef>
                <a:spcPts val="288"/>
              </a:spcBef>
              <a:defRPr/>
            </a:pPr>
            <a:r>
              <a:rPr lang="tr-TR" sz="4000" b="1">
                <a:solidFill>
                  <a:srgbClr val="F36F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oda sıcaklığında  saklanabilir.</a:t>
            </a:r>
            <a:r>
              <a:rPr lang="tr-TR" sz="4000" b="1" baseline="32000">
                <a:solidFill>
                  <a:srgbClr val="F36F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tr-TR" sz="4000" baseline="3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:\Masaustu\GRAFIKLER 13-10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86" y="0"/>
            <a:ext cx="12213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object 7"/>
          <p:cNvSpPr>
            <a:spLocks/>
          </p:cNvSpPr>
          <p:nvPr/>
        </p:nvSpPr>
        <p:spPr bwMode="auto">
          <a:xfrm>
            <a:off x="4828284" y="260351"/>
            <a:ext cx="7235941" cy="1362075"/>
          </a:xfrm>
          <a:custGeom>
            <a:avLst/>
            <a:gdLst>
              <a:gd name="T0" fmla="*/ 3816000 w 7719695"/>
              <a:gd name="T1" fmla="*/ 0 h 1936750"/>
              <a:gd name="T2" fmla="*/ 551563 w 7719695"/>
              <a:gd name="T3" fmla="*/ 69 h 1936750"/>
              <a:gd name="T4" fmla="*/ 0 w 7719695"/>
              <a:gd name="T5" fmla="*/ 957861 h 1936750"/>
              <a:gd name="T6" fmla="*/ 3264467 w 7719695"/>
              <a:gd name="T7" fmla="*/ 957861 h 1936750"/>
              <a:gd name="T8" fmla="*/ 3816000 w 7719695"/>
              <a:gd name="T9" fmla="*/ 0 h 1936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9695" h="1936750">
                <a:moveTo>
                  <a:pt x="7719390" y="0"/>
                </a:moveTo>
                <a:lnTo>
                  <a:pt x="1115758" y="139"/>
                </a:lnTo>
                <a:lnTo>
                  <a:pt x="0" y="1936635"/>
                </a:lnTo>
                <a:lnTo>
                  <a:pt x="6603695" y="1936635"/>
                </a:lnTo>
                <a:lnTo>
                  <a:pt x="7719390" y="0"/>
                </a:lnTo>
                <a:close/>
              </a:path>
            </a:pathLst>
          </a:custGeom>
          <a:solidFill>
            <a:srgbClr val="1890C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tr-TR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4820" name="object 8"/>
          <p:cNvSpPr>
            <a:spLocks noGrp="1" noChangeArrowheads="1"/>
          </p:cNvSpPr>
          <p:nvPr>
            <p:ph type="title"/>
          </p:nvPr>
        </p:nvSpPr>
        <p:spPr>
          <a:xfrm>
            <a:off x="5492831" y="348194"/>
            <a:ext cx="5784096" cy="1049863"/>
          </a:xfrm>
        </p:spPr>
        <p:txBody>
          <a:bodyPr vert="horz" lIns="0" tIns="49110" rIns="0" bIns="0" rtlCol="0" anchor="ctr">
            <a:spAutoFit/>
          </a:bodyPr>
          <a:lstStyle/>
          <a:p>
            <a:pPr marL="25400" indent="2390775">
              <a:lnSpc>
                <a:spcPts val="3875"/>
              </a:lnSpc>
              <a:spcBef>
                <a:spcPts val="388"/>
              </a:spcBef>
            </a:pPr>
            <a:r>
              <a:rPr lang="tr-TR" altLang="tr-TR" sz="3400" b="1"/>
              <a:t>BeneFIX</a:t>
            </a:r>
            <a:r>
              <a:rPr lang="tr-TR" altLang="tr-TR" sz="2900" b="1" baseline="32000"/>
              <a:t>®  </a:t>
            </a:r>
            <a:r>
              <a:rPr lang="tr-TR" altLang="tr-TR" sz="3400" b="1">
                <a:solidFill>
                  <a:srgbClr val="F36F21"/>
                </a:solidFill>
              </a:rPr>
              <a:t>R2Kit </a:t>
            </a:r>
            <a:r>
              <a:rPr lang="tr-TR" altLang="tr-TR" sz="3400" b="1"/>
              <a:t>kolaylık sunar.</a:t>
            </a:r>
            <a:r>
              <a:rPr lang="tr-TR" altLang="tr-TR" sz="2900" b="1" baseline="32000"/>
              <a:t>1</a:t>
            </a:r>
            <a:endParaRPr lang="tr-TR" altLang="tr-TR" sz="2900" baseline="32000"/>
          </a:p>
        </p:txBody>
      </p:sp>
      <p:sp>
        <p:nvSpPr>
          <p:cNvPr id="34821" name="object 9"/>
          <p:cNvSpPr txBox="1">
            <a:spLocks noChangeArrowheads="1"/>
          </p:cNvSpPr>
          <p:nvPr/>
        </p:nvSpPr>
        <p:spPr bwMode="auto">
          <a:xfrm>
            <a:off x="-35185" y="1730376"/>
            <a:ext cx="12226392" cy="4269481"/>
          </a:xfrm>
          <a:prstGeom prst="rect">
            <a:avLst/>
          </a:prstGeom>
          <a:solidFill>
            <a:srgbClr val="FFFFFF">
              <a:alpha val="76862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0" tIns="96880" rIns="0" bIns="0">
            <a:spAutoFit/>
          </a:bodyPr>
          <a:lstStyle/>
          <a:p>
            <a:pPr marL="1733550" indent="-404813" algn="r">
              <a:lnSpc>
                <a:spcPct val="107000"/>
              </a:lnSpc>
              <a:spcBef>
                <a:spcPts val="763"/>
              </a:spcBef>
            </a:pPr>
            <a:r>
              <a:rPr lang="tr-TR" altLang="tr-TR" sz="2700" b="1" dirty="0">
                <a:solidFill>
                  <a:srgbClr val="053750"/>
                </a:solidFill>
                <a:latin typeface="Arial Narrow"/>
              </a:rPr>
              <a:t>				Her şey dahil </a:t>
            </a:r>
            <a:r>
              <a:rPr lang="tr-TR" altLang="tr-TR" sz="2700" b="1" dirty="0" err="1">
                <a:solidFill>
                  <a:srgbClr val="053750"/>
                </a:solidFill>
                <a:latin typeface="Arial Narrow"/>
              </a:rPr>
              <a:t>BeneFIX</a:t>
            </a:r>
            <a:r>
              <a:rPr lang="tr-TR" altLang="tr-TR" sz="2700" b="1" baseline="32000" dirty="0">
                <a:solidFill>
                  <a:srgbClr val="053750"/>
                </a:solidFill>
                <a:latin typeface="Arial Narrow"/>
              </a:rPr>
              <a:t>®                                                                                                    </a:t>
            </a:r>
            <a:r>
              <a:rPr lang="tr-TR" altLang="tr-TR" sz="2700" b="1" dirty="0">
                <a:solidFill>
                  <a:srgbClr val="F36F21"/>
                </a:solidFill>
                <a:latin typeface="Arial Narrow"/>
              </a:rPr>
              <a:t>R2Kit</a:t>
            </a:r>
            <a:r>
              <a:rPr lang="tr-TR" altLang="tr-TR" sz="2700" b="1" dirty="0">
                <a:solidFill>
                  <a:srgbClr val="053750"/>
                </a:solidFill>
                <a:latin typeface="Arial Narrow"/>
              </a:rPr>
              <a:t>’te</a:t>
            </a:r>
            <a:r>
              <a:rPr lang="tr-TR" altLang="tr-TR" sz="2700" b="1" baseline="32000" dirty="0">
                <a:solidFill>
                  <a:srgbClr val="053750"/>
                </a:solidFill>
                <a:latin typeface="Arial Narrow"/>
              </a:rPr>
              <a:t>2  </a:t>
            </a:r>
            <a:r>
              <a:rPr lang="tr-TR" altLang="tr-TR" sz="2700" b="1" dirty="0">
                <a:solidFill>
                  <a:srgbClr val="053750"/>
                </a:solidFill>
                <a:latin typeface="Arial Narrow"/>
              </a:rPr>
              <a:t>her paket:</a:t>
            </a:r>
            <a:r>
              <a:rPr lang="tr-TR" altLang="tr-TR" sz="2700" b="1" baseline="32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700" baseline="32000" dirty="0">
              <a:solidFill>
                <a:prstClr val="black"/>
              </a:solidFill>
              <a:latin typeface="Arial Narrow"/>
            </a:endParaRPr>
          </a:p>
          <a:p>
            <a:pPr marL="1733550" indent="-404813" algn="r">
              <a:spcBef>
                <a:spcPts val="963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Bir </a:t>
            </a:r>
            <a:r>
              <a:rPr lang="tr-TR" altLang="tr-TR" sz="2000" dirty="0" err="1">
                <a:solidFill>
                  <a:srgbClr val="053750"/>
                </a:solidFill>
                <a:latin typeface="Arial Narrow"/>
              </a:rPr>
              <a:t>flakon</a:t>
            </a: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 </a:t>
            </a:r>
            <a:r>
              <a:rPr lang="tr-TR" altLang="tr-TR" sz="2000" dirty="0" err="1">
                <a:solidFill>
                  <a:srgbClr val="053750"/>
                </a:solidFill>
                <a:latin typeface="Arial Narrow"/>
              </a:rPr>
              <a:t>BeneFIX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® </a:t>
            </a: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toz,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000" baseline="33000" dirty="0">
              <a:solidFill>
                <a:prstClr val="black"/>
              </a:solidFill>
              <a:latin typeface="Arial Narrow"/>
            </a:endParaRPr>
          </a:p>
          <a:p>
            <a:pPr marL="2647950" lvl="2" indent="-404813" algn="r">
              <a:lnSpc>
                <a:spcPct val="102000"/>
              </a:lnSpc>
              <a:spcBef>
                <a:spcPts val="838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Bir adet 5 ml steril % 0,234 sodyum klorür ile                                                                                                   doldurulmuş kullanıma hazır şırınga ve bir piston,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000" baseline="33000" dirty="0">
              <a:solidFill>
                <a:prstClr val="black"/>
              </a:solidFill>
              <a:latin typeface="Arial Narrow"/>
            </a:endParaRPr>
          </a:p>
          <a:p>
            <a:pPr marL="1733550" indent="-404813" algn="r">
              <a:spcBef>
                <a:spcPts val="888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Bir adet steril </a:t>
            </a:r>
            <a:r>
              <a:rPr lang="tr-TR" altLang="tr-TR" sz="2000" dirty="0" err="1">
                <a:solidFill>
                  <a:srgbClr val="053750"/>
                </a:solidFill>
                <a:latin typeface="Arial Narrow"/>
              </a:rPr>
              <a:t>flakon</a:t>
            </a: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 adaptörü hazırlama aracı,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000" baseline="33000" dirty="0">
              <a:solidFill>
                <a:prstClr val="black"/>
              </a:solidFill>
              <a:latin typeface="Arial Narrow"/>
            </a:endParaRPr>
          </a:p>
          <a:p>
            <a:pPr marL="119063" lvl="1" indent="-119063" algn="r">
              <a:spcBef>
                <a:spcPts val="888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Bir adet steril </a:t>
            </a:r>
            <a:r>
              <a:rPr lang="tr-TR" altLang="tr-TR" sz="2000" dirty="0" err="1">
                <a:solidFill>
                  <a:srgbClr val="053750"/>
                </a:solidFill>
                <a:latin typeface="Arial Narrow"/>
              </a:rPr>
              <a:t>infüzyon</a:t>
            </a: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 seti,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000" baseline="33000" dirty="0">
              <a:solidFill>
                <a:prstClr val="black"/>
              </a:solidFill>
              <a:latin typeface="Arial Narrow"/>
            </a:endParaRPr>
          </a:p>
          <a:p>
            <a:pPr marL="119063" lvl="2" indent="-119063" algn="r">
              <a:spcBef>
                <a:spcPts val="888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İki adet alkollü </a:t>
            </a:r>
            <a:r>
              <a:rPr lang="tr-TR" altLang="tr-TR" sz="2000" dirty="0" err="1">
                <a:solidFill>
                  <a:srgbClr val="053750"/>
                </a:solidFill>
                <a:latin typeface="Arial Narrow"/>
              </a:rPr>
              <a:t>ped</a:t>
            </a: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,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000" baseline="33000" dirty="0">
              <a:solidFill>
                <a:prstClr val="black"/>
              </a:solidFill>
              <a:latin typeface="Arial Narrow"/>
            </a:endParaRPr>
          </a:p>
          <a:p>
            <a:pPr marL="119063" lvl="3" indent="-119063" algn="r">
              <a:spcBef>
                <a:spcPts val="888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Bir adet flaster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 </a:t>
            </a: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ve</a:t>
            </a:r>
            <a:endParaRPr lang="tr-TR" altLang="tr-TR" sz="2000" dirty="0">
              <a:solidFill>
                <a:prstClr val="black"/>
              </a:solidFill>
              <a:latin typeface="Arial Narrow"/>
            </a:endParaRPr>
          </a:p>
          <a:p>
            <a:pPr marL="1733550" indent="-404813" algn="r">
              <a:spcBef>
                <a:spcPts val="888"/>
              </a:spcBef>
              <a:buClr>
                <a:srgbClr val="F36F21"/>
              </a:buClr>
              <a:buFont typeface="Play"/>
              <a:buChar char="•"/>
            </a:pPr>
            <a:r>
              <a:rPr lang="tr-TR" altLang="tr-TR" sz="2000" dirty="0">
                <a:solidFill>
                  <a:srgbClr val="053750"/>
                </a:solidFill>
                <a:latin typeface="Arial Narrow"/>
              </a:rPr>
              <a:t>Bir adet gazlı bez içerir.</a:t>
            </a:r>
            <a:r>
              <a:rPr lang="tr-TR" altLang="tr-TR" sz="2000" baseline="33000" dirty="0">
                <a:solidFill>
                  <a:srgbClr val="053750"/>
                </a:solidFill>
                <a:latin typeface="Arial Narrow"/>
              </a:rPr>
              <a:t>2</a:t>
            </a:r>
            <a:endParaRPr lang="tr-TR" altLang="tr-TR" sz="2000" baseline="33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4823" name="object 6"/>
          <p:cNvSpPr txBox="1">
            <a:spLocks noChangeArrowheads="1"/>
          </p:cNvSpPr>
          <p:nvPr/>
        </p:nvSpPr>
        <p:spPr bwMode="auto">
          <a:xfrm>
            <a:off x="398677" y="6362701"/>
            <a:ext cx="4723785" cy="13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8929" rIns="0" bIns="0">
            <a:spAutoFit/>
          </a:bodyPr>
          <a:lstStyle/>
          <a:p>
            <a:pPr marL="7938">
              <a:spcBef>
                <a:spcPts val="75"/>
              </a:spcBef>
            </a:pPr>
            <a:r>
              <a:rPr lang="tr-TR" altLang="tr-TR" sz="800" b="1">
                <a:solidFill>
                  <a:prstClr val="black"/>
                </a:solidFill>
                <a:latin typeface="Arial Narrow"/>
              </a:rPr>
              <a:t>Referanslar: 1. </a:t>
            </a:r>
            <a:r>
              <a:rPr lang="tr-TR" altLang="tr-TR" sz="800">
                <a:solidFill>
                  <a:prstClr val="black"/>
                </a:solidFill>
                <a:latin typeface="Arial Narrow"/>
              </a:rPr>
              <a:t>Khair K. Paediatr Nurs. 2006;18(10):19-20. </a:t>
            </a:r>
            <a:r>
              <a:rPr lang="tr-TR" altLang="tr-TR" sz="800" b="1">
                <a:solidFill>
                  <a:prstClr val="black"/>
                </a:solidFill>
                <a:latin typeface="Arial Narrow"/>
              </a:rPr>
              <a:t>2. </a:t>
            </a:r>
            <a:r>
              <a:rPr lang="tr-TR" altLang="tr-TR" sz="800">
                <a:solidFill>
                  <a:prstClr val="black"/>
                </a:solidFill>
                <a:latin typeface="Arial Narrow"/>
              </a:rPr>
              <a:t>BeneFIX® kullanım talimatı.</a:t>
            </a:r>
          </a:p>
        </p:txBody>
      </p:sp>
      <p:pic>
        <p:nvPicPr>
          <p:cNvPr id="8" name="Picture 3" descr="D:\Masaustu\BeneFIX sunum\ReFacto AF® and BeneFIX® promotional slide decks_pngler\GRAFIKLER 13-1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6A6A3"/>
              </a:clrFrom>
              <a:clrTo>
                <a:srgbClr val="66A6A3">
                  <a:alpha val="0"/>
                </a:srgbClr>
              </a:clrTo>
            </a:clrChange>
          </a:blip>
          <a:srcRect l="2905" t="2843" r="1778" b="4050"/>
          <a:stretch>
            <a:fillRect/>
          </a:stretch>
        </p:blipFill>
        <p:spPr bwMode="auto">
          <a:xfrm>
            <a:off x="526258" y="1700808"/>
            <a:ext cx="5281711" cy="43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DADC4741-F5EF-E3D7-2F28-FBEA0F052CF8}"/>
              </a:ext>
            </a:extLst>
          </p:cNvPr>
          <p:cNvSpPr txBox="1"/>
          <p:nvPr/>
        </p:nvSpPr>
        <p:spPr>
          <a:xfrm>
            <a:off x="5008880" y="5008602"/>
            <a:ext cx="77419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Narrow"/>
                <a:ea typeface="+mn-ea"/>
                <a:cs typeface="+mn-cs"/>
              </a:rPr>
              <a:t>TEŞEKKÜRLER …</a:t>
            </a:r>
          </a:p>
        </p:txBody>
      </p:sp>
    </p:spTree>
    <p:extLst>
      <p:ext uri="{BB962C8B-B14F-4D97-AF65-F5344CB8AC3E}">
        <p14:creationId xmlns:p14="http://schemas.microsoft.com/office/powerpoint/2010/main" xmlns="" val="20853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7CFD6FFE-15A5-A056-E762-BDA22C4E9EB7}"/>
              </a:ext>
            </a:extLst>
          </p:cNvPr>
          <p:cNvSpPr txBox="1"/>
          <p:nvPr/>
        </p:nvSpPr>
        <p:spPr>
          <a:xfrm>
            <a:off x="497840" y="839941"/>
            <a:ext cx="69189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Hemofili A ve B: Klinik Farklılıklar</a:t>
            </a:r>
            <a:endParaRPr lang="tr-T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xmlns="" id="{E0E64091-F20E-1C83-8C01-93785C9528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56726530"/>
              </p:ext>
            </p:extLst>
          </p:nvPr>
        </p:nvGraphicFramePr>
        <p:xfrm>
          <a:off x="1321420" y="1544320"/>
          <a:ext cx="9885060" cy="446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xmlns="" id="{A2D20DBC-1BA2-F1E3-A8B2-DA4F70E464BE}"/>
              </a:ext>
            </a:extLst>
          </p:cNvPr>
          <p:cNvSpPr/>
          <p:nvPr/>
        </p:nvSpPr>
        <p:spPr>
          <a:xfrm>
            <a:off x="1321420" y="1615440"/>
            <a:ext cx="2082180" cy="6807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xmlns="" id="{A3311F8B-55BE-9872-5468-EE795507D6C1}"/>
              </a:ext>
            </a:extLst>
          </p:cNvPr>
          <p:cNvSpPr/>
          <p:nvPr/>
        </p:nvSpPr>
        <p:spPr>
          <a:xfrm>
            <a:off x="1321420" y="2527300"/>
            <a:ext cx="2082180" cy="6807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xmlns="" id="{ED7E3933-8FE2-F6FC-F86F-CC72511AED55}"/>
              </a:ext>
            </a:extLst>
          </p:cNvPr>
          <p:cNvSpPr/>
          <p:nvPr/>
        </p:nvSpPr>
        <p:spPr>
          <a:xfrm>
            <a:off x="1321420" y="3439160"/>
            <a:ext cx="2082180" cy="6807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xmlns="" id="{8AB1C6FB-0936-B304-5456-84E5544208B9}"/>
              </a:ext>
            </a:extLst>
          </p:cNvPr>
          <p:cNvSpPr/>
          <p:nvPr/>
        </p:nvSpPr>
        <p:spPr>
          <a:xfrm>
            <a:off x="1321420" y="4359087"/>
            <a:ext cx="2082180" cy="6807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xmlns="" id="{9B078336-0874-733C-9261-5C7747C56873}"/>
              </a:ext>
            </a:extLst>
          </p:cNvPr>
          <p:cNvSpPr/>
          <p:nvPr/>
        </p:nvSpPr>
        <p:spPr>
          <a:xfrm>
            <a:off x="1321420" y="5242560"/>
            <a:ext cx="2082180" cy="6807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4" name="Grafik 13" descr="Kullanıcılar düz dolguyla">
            <a:extLst>
              <a:ext uri="{FF2B5EF4-FFF2-40B4-BE49-F238E27FC236}">
                <a16:creationId xmlns:a16="http://schemas.microsoft.com/office/drawing/2014/main" xmlns="" id="{1705B0F8-435F-3560-3300-F747CD53C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05310" y="1493297"/>
            <a:ext cx="914400" cy="914400"/>
          </a:xfrm>
          <a:prstGeom prst="rect">
            <a:avLst/>
          </a:prstGeom>
        </p:spPr>
      </p:pic>
      <p:pic>
        <p:nvPicPr>
          <p:cNvPr id="16" name="Grafik 15" descr="Yatan hasta düz dolguyla">
            <a:extLst>
              <a:ext uri="{FF2B5EF4-FFF2-40B4-BE49-F238E27FC236}">
                <a16:creationId xmlns:a16="http://schemas.microsoft.com/office/drawing/2014/main" xmlns="" id="{5C92A233-0228-7E8A-4A0B-AFC015970D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971892" y="2487554"/>
            <a:ext cx="781236" cy="781236"/>
          </a:xfrm>
          <a:prstGeom prst="rect">
            <a:avLst/>
          </a:prstGeom>
        </p:spPr>
      </p:pic>
      <p:pic>
        <p:nvPicPr>
          <p:cNvPr id="18" name="Grafik 17" descr="Medikal düz dolguyla">
            <a:extLst>
              <a:ext uri="{FF2B5EF4-FFF2-40B4-BE49-F238E27FC236}">
                <a16:creationId xmlns:a16="http://schemas.microsoft.com/office/drawing/2014/main" xmlns="" id="{74B6C512-E8DB-43B9-1F8D-35D9990E1FB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24651" y="3444163"/>
            <a:ext cx="675717" cy="675717"/>
          </a:xfrm>
          <a:prstGeom prst="rect">
            <a:avLst/>
          </a:prstGeom>
        </p:spPr>
      </p:pic>
      <p:pic>
        <p:nvPicPr>
          <p:cNvPr id="20" name="Grafik 19" descr="IV düz dolguyla">
            <a:extLst>
              <a:ext uri="{FF2B5EF4-FFF2-40B4-BE49-F238E27FC236}">
                <a16:creationId xmlns:a16="http://schemas.microsoft.com/office/drawing/2014/main" xmlns="" id="{4DF01BAC-FAAE-3DE5-77FD-251FD5E33F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090916" y="4366583"/>
            <a:ext cx="673224" cy="673224"/>
          </a:xfrm>
          <a:prstGeom prst="rect">
            <a:avLst/>
          </a:prstGeom>
        </p:spPr>
      </p:pic>
      <p:pic>
        <p:nvPicPr>
          <p:cNvPr id="21" name="Grafik 20" descr="Dağılım düz dolguyla">
            <a:extLst>
              <a:ext uri="{FF2B5EF4-FFF2-40B4-BE49-F238E27FC236}">
                <a16:creationId xmlns:a16="http://schemas.microsoft.com/office/drawing/2014/main" xmlns="" id="{D83D9A54-6E38-965B-36DB-87A4E45BCE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067487" y="5194210"/>
            <a:ext cx="720081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2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63A82487-8748-74A0-CD7A-4D2F8C83844D}"/>
              </a:ext>
            </a:extLst>
          </p:cNvPr>
          <p:cNvSpPr txBox="1"/>
          <p:nvPr/>
        </p:nvSpPr>
        <p:spPr>
          <a:xfrm>
            <a:off x="804309" y="778925"/>
            <a:ext cx="10157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FVIII</a:t>
            </a: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tr-TR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vs</a:t>
            </a:r>
            <a:r>
              <a:rPr kumimoji="0" lang="tr-T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FIX </a:t>
            </a:r>
            <a:r>
              <a:rPr lang="tr-TR" sz="30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F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armakokinetiği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endParaRPr kumimoji="0" lang="en-US" sz="3000" b="1" i="0" u="none" strike="noStrike" kern="1200" cap="none" spc="0" normalizeH="0" baseline="3000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31427589-279F-25AF-C393-7643B83F0EA8}"/>
              </a:ext>
            </a:extLst>
          </p:cNvPr>
          <p:cNvSpPr txBox="1"/>
          <p:nvPr/>
        </p:nvSpPr>
        <p:spPr>
          <a:xfrm>
            <a:off x="516644" y="6236132"/>
            <a:ext cx="857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Referanslar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Berntorp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Haemophilia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2013;19:805-807.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Graf L.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Transfus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Hemother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2018;45:86–91.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Berntorp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Bj</a:t>
            </a:r>
            <a:r>
              <a:rPr kumimoji="0" lang="az-Cyrl-AZ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ӧ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rkman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S,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Haemophilia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2003;9(4):353–9.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Kavakli K et al. Haemophilia. 2016;22:381-388. </a:t>
            </a: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ReFacto AF Ürün Bilgisi. 6. BeneFIX Ürün Bilgisi.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tr-T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45F4CCD4-57EE-650C-E8A4-7E1C486AA305}"/>
              </a:ext>
            </a:extLst>
          </p:cNvPr>
          <p:cNvSpPr txBox="1"/>
          <p:nvPr/>
        </p:nvSpPr>
        <p:spPr>
          <a:xfrm>
            <a:off x="890779" y="2356452"/>
            <a:ext cx="2453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Yarı ömrü 12 saat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r-TR" sz="1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Dolaşımda </a:t>
            </a:r>
            <a:r>
              <a:rPr kumimoji="0" lang="tr-T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vWF’ye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bağlı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r-TR" sz="1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Molekül ağırlığı 280 </a:t>
            </a:r>
            <a:r>
              <a:rPr kumimoji="0" lang="tr-TR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r>
              <a:rPr kumimoji="0" lang="en-US" sz="1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</a:t>
            </a:r>
            <a:endParaRPr kumimoji="0" lang="tr-TR" sz="1400" b="1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Dağılım hacmi 5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6,4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ml/kg</a:t>
            </a:r>
            <a:r>
              <a:rPr kumimoji="0" lang="en-US" sz="1400" b="1" i="1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tr-TR" sz="1400" b="1" i="1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12B04C4A-9042-D3F7-F72D-7C3AAFEBB3EA}"/>
              </a:ext>
            </a:extLst>
          </p:cNvPr>
          <p:cNvSpPr txBox="1"/>
          <p:nvPr/>
        </p:nvSpPr>
        <p:spPr>
          <a:xfrm>
            <a:off x="6794228" y="2356452"/>
            <a:ext cx="3983398" cy="1313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Yarı ömrü 18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-24</a:t>
            </a:r>
            <a:r>
              <a:rPr kumimoji="0" lang="tr-T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saat</a:t>
            </a:r>
            <a:r>
              <a:rPr kumimoji="0" lang="en-US" sz="14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tr-TR" sz="1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Molekül ağırlığı 55 </a:t>
            </a:r>
            <a:r>
              <a:rPr kumimoji="0" lang="tr-TR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kDa</a:t>
            </a:r>
            <a:r>
              <a:rPr kumimoji="0" lang="en-US" sz="14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Dağılım hacmi 22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ml/kg</a:t>
            </a:r>
            <a:r>
              <a:rPr kumimoji="0" lang="en-US" sz="1400" b="1" i="1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tr-TR" sz="1400" b="1" i="1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Clr>
                <a:srgbClr val="60C8C1"/>
              </a:buClr>
              <a:buFont typeface="Wingdings" panose="05000000000000000000" pitchFamily="2" charset="2"/>
              <a:buChar char="§"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Fizyolojik olarak </a:t>
            </a:r>
            <a:r>
              <a:rPr lang="tr-TR" sz="1400" b="1" i="1" dirty="0">
                <a:solidFill>
                  <a:srgbClr val="0070C0"/>
                </a:solidFill>
                <a:latin typeface="Calibri" panose="020F0502020204030204"/>
              </a:rPr>
              <a:t>e</a:t>
            </a:r>
            <a:r>
              <a:rPr kumimoji="0" lang="tr-T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kstrava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sküler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dağılım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ı geniş</a:t>
            </a:r>
            <a:r>
              <a:rPr kumimoji="0" lang="en-US" sz="1400" b="1" i="1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  <a:endParaRPr kumimoji="0" lang="tr-TR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Clr>
                <a:srgbClr val="60C8C1"/>
              </a:buClr>
              <a:buFont typeface="Wingdings" panose="05000000000000000000" pitchFamily="2" charset="2"/>
              <a:buChar char="§"/>
              <a:defRPr/>
            </a:pP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Vücuttaki toplam faktör </a:t>
            </a:r>
            <a:r>
              <a:rPr kumimoji="0" lang="tr-TR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IX’un</a:t>
            </a:r>
            <a:r>
              <a:rPr kumimoji="0" lang="tr-TR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%70’i</a:t>
            </a:r>
            <a:endParaRPr kumimoji="0" lang="tr-TR" sz="1400" b="1" i="1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C8C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1400" b="0" i="1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xmlns="" id="{D0EAE276-F37A-CC33-7762-9581885D79A8}"/>
              </a:ext>
            </a:extLst>
          </p:cNvPr>
          <p:cNvSpPr txBox="1"/>
          <p:nvPr/>
        </p:nvSpPr>
        <p:spPr>
          <a:xfrm>
            <a:off x="927860" y="1853787"/>
            <a:ext cx="1559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Faktör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VIII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767BE562-96F7-1B01-3799-93BF76AE4AC4}"/>
              </a:ext>
            </a:extLst>
          </p:cNvPr>
          <p:cNvSpPr txBox="1"/>
          <p:nvPr/>
        </p:nvSpPr>
        <p:spPr>
          <a:xfrm>
            <a:off x="6815539" y="1853787"/>
            <a:ext cx="15904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Faktör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IX   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BE6ADD20-AA86-2393-96B8-ED545BBAAF6C}"/>
              </a:ext>
            </a:extLst>
          </p:cNvPr>
          <p:cNvCxnSpPr>
            <a:cxnSpLocks/>
          </p:cNvCxnSpPr>
          <p:nvPr/>
        </p:nvCxnSpPr>
        <p:spPr>
          <a:xfrm>
            <a:off x="5882923" y="2050817"/>
            <a:ext cx="0" cy="3532094"/>
          </a:xfrm>
          <a:prstGeom prst="line">
            <a:avLst/>
          </a:prstGeom>
          <a:ln w="57150">
            <a:solidFill>
              <a:srgbClr val="60C8C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3F6B672D-659B-2BE3-D4D1-C39EE68A1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8679" y="4126067"/>
            <a:ext cx="2030223" cy="1461677"/>
          </a:xfrm>
          <a:prstGeom prst="rect">
            <a:avLst/>
          </a:prstGeom>
        </p:spPr>
      </p:pic>
      <p:pic>
        <p:nvPicPr>
          <p:cNvPr id="3" name="Resim 2" descr="metin, cihaz içeren bir resim&#10;&#10;Açıklama otomatik olarak oluşturuldu">
            <a:extLst>
              <a:ext uri="{FF2B5EF4-FFF2-40B4-BE49-F238E27FC236}">
                <a16:creationId xmlns:a16="http://schemas.microsoft.com/office/drawing/2014/main" xmlns="" id="{9E4EBAE5-6FC8-9B02-1FED-D3DD5A6562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704" y="4117040"/>
            <a:ext cx="2035067" cy="146587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0125D4A2-F954-1A73-212F-0667C77EBC96}"/>
              </a:ext>
            </a:extLst>
          </p:cNvPr>
          <p:cNvSpPr txBox="1"/>
          <p:nvPr/>
        </p:nvSpPr>
        <p:spPr>
          <a:xfrm>
            <a:off x="1393063" y="3831423"/>
            <a:ext cx="51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3B3B3B"/>
                </a:solidFill>
              </a:rPr>
              <a:t>FVIII</a:t>
            </a:r>
            <a:endParaRPr lang="tr-TR" sz="1400" b="1" dirty="0">
              <a:solidFill>
                <a:srgbClr val="3B3B3B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7C77F0EE-5EA2-896C-537A-97819DC9A8E6}"/>
              </a:ext>
            </a:extLst>
          </p:cNvPr>
          <p:cNvSpPr txBox="1"/>
          <p:nvPr/>
        </p:nvSpPr>
        <p:spPr>
          <a:xfrm>
            <a:off x="7403835" y="3891320"/>
            <a:ext cx="413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3B3B3B"/>
                </a:solidFill>
              </a:rPr>
              <a:t>FIX</a:t>
            </a:r>
            <a:endParaRPr lang="tr-TR" sz="1400" b="1" dirty="0">
              <a:solidFill>
                <a:srgbClr val="3B3B3B"/>
              </a:solidFill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1F77C885-ACC0-B530-FEF2-B8B4A8598352}"/>
              </a:ext>
            </a:extLst>
          </p:cNvPr>
          <p:cNvSpPr txBox="1"/>
          <p:nvPr/>
        </p:nvSpPr>
        <p:spPr>
          <a:xfrm>
            <a:off x="1935179" y="3739090"/>
            <a:ext cx="110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3B3B3B"/>
                </a:solidFill>
              </a:rPr>
              <a:t>INTRA-</a:t>
            </a:r>
          </a:p>
          <a:p>
            <a:pPr algn="ctr"/>
            <a:r>
              <a:rPr lang="tr-TR" sz="1000" b="1" dirty="0">
                <a:solidFill>
                  <a:srgbClr val="3B3B3B"/>
                </a:solidFill>
              </a:rPr>
              <a:t>VASKÜLER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8CF72144-07A9-421E-68DC-C1C563FBFABA}"/>
              </a:ext>
            </a:extLst>
          </p:cNvPr>
          <p:cNvSpPr txBox="1"/>
          <p:nvPr/>
        </p:nvSpPr>
        <p:spPr>
          <a:xfrm>
            <a:off x="7886673" y="3763252"/>
            <a:ext cx="110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3B3B3B"/>
                </a:solidFill>
              </a:rPr>
              <a:t>INTRA-</a:t>
            </a:r>
          </a:p>
          <a:p>
            <a:pPr algn="ctr"/>
            <a:r>
              <a:rPr lang="tr-TR" sz="1000" b="1" dirty="0">
                <a:solidFill>
                  <a:srgbClr val="3B3B3B"/>
                </a:solidFill>
              </a:rPr>
              <a:t>VASKÜLER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2EDD234E-4B3E-81D4-EA2E-F1744F7A482B}"/>
              </a:ext>
            </a:extLst>
          </p:cNvPr>
          <p:cNvSpPr txBox="1"/>
          <p:nvPr/>
        </p:nvSpPr>
        <p:spPr>
          <a:xfrm>
            <a:off x="2732579" y="3739090"/>
            <a:ext cx="110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3B3B3B"/>
                </a:solidFill>
                <a:latin typeface="Arial Narrow"/>
              </a:rPr>
              <a:t>EKSTRA</a:t>
            </a:r>
          </a:p>
          <a:p>
            <a:pPr algn="ctr"/>
            <a:r>
              <a:rPr lang="tr-TR" sz="1000" b="1" dirty="0">
                <a:solidFill>
                  <a:srgbClr val="3B3B3B"/>
                </a:solidFill>
                <a:latin typeface="Arial Narrow"/>
              </a:rPr>
              <a:t>VASKÜLER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7E8790CD-822A-6A19-DF6E-2EAA3E338EC1}"/>
              </a:ext>
            </a:extLst>
          </p:cNvPr>
          <p:cNvSpPr txBox="1"/>
          <p:nvPr/>
        </p:nvSpPr>
        <p:spPr>
          <a:xfrm>
            <a:off x="8785927" y="3762207"/>
            <a:ext cx="110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00" b="1" dirty="0">
                <a:solidFill>
                  <a:srgbClr val="3B3B3B"/>
                </a:solidFill>
                <a:latin typeface="Arial Narrow"/>
              </a:rPr>
              <a:t>EKSTRA</a:t>
            </a:r>
          </a:p>
          <a:p>
            <a:pPr algn="ctr"/>
            <a:r>
              <a:rPr lang="tr-TR" sz="1000" b="1" dirty="0">
                <a:solidFill>
                  <a:srgbClr val="3B3B3B"/>
                </a:solidFill>
                <a:latin typeface="Arial Narrow"/>
              </a:rPr>
              <a:t>VASKÜLER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xmlns="" id="{BCB96ACB-4CB4-9166-94E5-248EC05D1F9A}"/>
              </a:ext>
            </a:extLst>
          </p:cNvPr>
          <p:cNvSpPr txBox="1"/>
          <p:nvPr/>
        </p:nvSpPr>
        <p:spPr>
          <a:xfrm>
            <a:off x="7163986" y="4642473"/>
            <a:ext cx="791030" cy="3385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55</a:t>
            </a:r>
            <a:r>
              <a:rPr kumimoji="0" lang="tr-TR" sz="1400" b="1" i="0" u="none" strike="noStrike" kern="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sz="1400" b="1" i="0" u="none" strike="noStrike" kern="0" cap="none" spc="0" normalizeH="0" baseline="0" noProof="0" dirty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kDa</a:t>
            </a:r>
            <a:endParaRPr kumimoji="0" lang="tr-TR" sz="1400" b="1" i="0" u="none" strike="noStrike" kern="0" cap="none" spc="0" normalizeH="0" baseline="0" noProof="0" dirty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1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63A82487-8748-74A0-CD7A-4D2F8C83844D}"/>
              </a:ext>
            </a:extLst>
          </p:cNvPr>
          <p:cNvSpPr txBox="1"/>
          <p:nvPr/>
        </p:nvSpPr>
        <p:spPr>
          <a:xfrm>
            <a:off x="545623" y="794599"/>
            <a:ext cx="9215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err="1">
                <a:solidFill>
                  <a:schemeClr val="accent6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FIX’in</a:t>
            </a:r>
            <a:r>
              <a:rPr lang="tr-TR" sz="3000" b="1" dirty="0">
                <a:solidFill>
                  <a:schemeClr val="accent6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Ekstravasküler Dağılımı</a:t>
            </a:r>
            <a:endParaRPr lang="en-US" sz="3000" b="1" baseline="30000" dirty="0">
              <a:solidFill>
                <a:schemeClr val="accent6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31427589-279F-25AF-C393-7643B83F0EA8}"/>
              </a:ext>
            </a:extLst>
          </p:cNvPr>
          <p:cNvSpPr txBox="1"/>
          <p:nvPr/>
        </p:nvSpPr>
        <p:spPr>
          <a:xfrm>
            <a:off x="480849" y="6182213"/>
            <a:ext cx="1108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>
                <a:solidFill>
                  <a:prstClr val="black"/>
                </a:solidFill>
                <a:latin typeface="Arial Narrow"/>
              </a:rPr>
              <a:t>FIX: 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Faktör IX; </a:t>
            </a:r>
            <a:r>
              <a:rPr lang="tr-TR" sz="800" b="1" dirty="0">
                <a:solidFill>
                  <a:prstClr val="black"/>
                </a:solidFill>
                <a:latin typeface="Arial Narrow"/>
              </a:rPr>
              <a:t>PK: 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Farmakokinetik</a:t>
            </a:r>
            <a:endParaRPr lang="en-US" sz="800" dirty="0">
              <a:solidFill>
                <a:prstClr val="black"/>
              </a:solidFill>
              <a:latin typeface="Arial Narrow"/>
            </a:endParaRPr>
          </a:p>
          <a:p>
            <a:r>
              <a:rPr lang="tr-TR" sz="800" b="1" dirty="0">
                <a:solidFill>
                  <a:prstClr val="black"/>
                </a:solidFill>
                <a:latin typeface="Arial Narrow"/>
              </a:rPr>
              <a:t>1.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Björkman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S et al. Eur J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Clin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Pharmacol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. 1994;46(4):325-332. </a:t>
            </a:r>
            <a:r>
              <a:rPr lang="tr-TR" sz="800" b="1" dirty="0">
                <a:solidFill>
                  <a:prstClr val="black"/>
                </a:solidFill>
                <a:latin typeface="Arial Narrow"/>
              </a:rPr>
              <a:t>2. 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Feng D et al. J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Thromb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Haemost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. 2013;11(12):2176-2178. 3.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Sidonio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RF,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Batsuli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G.</a:t>
            </a:r>
            <a:r>
              <a:rPr lang="en-US" sz="8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Haemophilia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. 2021;27(3):329-331. </a:t>
            </a:r>
          </a:p>
          <a:p>
            <a:r>
              <a:rPr lang="tr-TR" sz="800" b="1" dirty="0">
                <a:solidFill>
                  <a:prstClr val="black"/>
                </a:solidFill>
                <a:latin typeface="Arial Narrow"/>
              </a:rPr>
              <a:t>4.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Shapiro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AD et al.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Haemophilia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. 2005;11(6):571-582. </a:t>
            </a:r>
            <a:r>
              <a:rPr lang="tr-TR" sz="800" b="1" dirty="0">
                <a:solidFill>
                  <a:prstClr val="black"/>
                </a:solidFill>
                <a:latin typeface="Arial Narrow"/>
              </a:rPr>
              <a:t>5.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Iorio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A et al.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Thromb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Haemost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. 2017;117(6):1023-1030. </a:t>
            </a:r>
            <a:r>
              <a:rPr lang="tr-TR" sz="800" b="1" dirty="0">
                <a:solidFill>
                  <a:prstClr val="black"/>
                </a:solidFill>
                <a:latin typeface="Arial Narrow"/>
              </a:rPr>
              <a:t>6.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Malec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LM</a:t>
            </a:r>
            <a:r>
              <a:rPr lang="en-US" sz="8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it-IT" sz="800" dirty="0">
                <a:solidFill>
                  <a:prstClr val="black"/>
                </a:solidFill>
                <a:latin typeface="Arial Narrow"/>
              </a:rPr>
              <a:t>et al. Haemophilia. 2020;26:e128–e129.</a:t>
            </a:r>
            <a:endParaRPr lang="tr-TR" sz="8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EC87C2C6-D10F-C0CB-3C44-B8A78A2891BF}"/>
              </a:ext>
            </a:extLst>
          </p:cNvPr>
          <p:cNvSpPr txBox="1"/>
          <p:nvPr/>
        </p:nvSpPr>
        <p:spPr>
          <a:xfrm>
            <a:off x="873309" y="1680690"/>
            <a:ext cx="4497551" cy="95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err="1">
                <a:solidFill>
                  <a:srgbClr val="C0504D">
                    <a:lumMod val="75000"/>
                  </a:srgb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İnfüze</a:t>
            </a:r>
            <a:r>
              <a:rPr lang="tr-TR" sz="2000" b="1" dirty="0">
                <a:solidFill>
                  <a:srgbClr val="C0504D">
                    <a:lumMod val="75000"/>
                  </a:srgb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 edilen </a:t>
            </a:r>
            <a:r>
              <a:rPr lang="tr-TR" sz="2000" b="1" dirty="0" err="1">
                <a:solidFill>
                  <a:srgbClr val="C0504D">
                    <a:lumMod val="75000"/>
                  </a:srgb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FIX’in</a:t>
            </a:r>
            <a:r>
              <a:rPr lang="tr-TR" sz="2000" b="1" dirty="0">
                <a:solidFill>
                  <a:srgbClr val="C0504D">
                    <a:lumMod val="75000"/>
                  </a:srgb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 %50 ila %80’i 5 dakika içinde dolaşımdan kaybolmakta</a:t>
            </a:r>
            <a:endParaRPr lang="en-US" sz="2000" b="1" baseline="30000" dirty="0">
              <a:solidFill>
                <a:srgbClr val="C0504D">
                  <a:lumMod val="75000"/>
                </a:srgbClr>
              </a:solidFill>
              <a:latin typeface="Arial Narrow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" name="Grup 20">
            <a:extLst>
              <a:ext uri="{FF2B5EF4-FFF2-40B4-BE49-F238E27FC236}">
                <a16:creationId xmlns:a16="http://schemas.microsoft.com/office/drawing/2014/main" xmlns="" id="{C4976327-DFC0-C272-F01B-CFFEE101B677}"/>
              </a:ext>
            </a:extLst>
          </p:cNvPr>
          <p:cNvGrpSpPr/>
          <p:nvPr/>
        </p:nvGrpSpPr>
        <p:grpSpPr>
          <a:xfrm>
            <a:off x="480849" y="3192309"/>
            <a:ext cx="4672341" cy="2124417"/>
            <a:chOff x="616916" y="2561390"/>
            <a:chExt cx="6899213" cy="3363950"/>
          </a:xfrm>
        </p:grpSpPr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xmlns="" id="{8B030E72-80C8-E478-5512-5463F445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6916" y="2842227"/>
              <a:ext cx="4907279" cy="2313968"/>
            </a:xfrm>
            <a:prstGeom prst="rect">
              <a:avLst/>
            </a:prstGeom>
          </p:spPr>
        </p:pic>
        <p:sp>
          <p:nvSpPr>
            <p:cNvPr id="12" name="TextBox 1">
              <a:extLst>
                <a:ext uri="{FF2B5EF4-FFF2-40B4-BE49-F238E27FC236}">
                  <a16:creationId xmlns:a16="http://schemas.microsoft.com/office/drawing/2014/main" xmlns="" id="{C27FB3B0-4DBB-7B16-F785-CFB4FAEEC925}"/>
                </a:ext>
              </a:extLst>
            </p:cNvPr>
            <p:cNvSpPr txBox="1"/>
            <p:nvPr/>
          </p:nvSpPr>
          <p:spPr>
            <a:xfrm>
              <a:off x="2301391" y="2561390"/>
              <a:ext cx="1538329" cy="394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100" b="1" dirty="0" err="1">
                  <a:solidFill>
                    <a:srgbClr val="C0504D">
                      <a:lumMod val="75000"/>
                    </a:srgbClr>
                  </a:solidFill>
                  <a:latin typeface="Arial Narrow"/>
                </a:rPr>
                <a:t>Intravasküler</a:t>
              </a:r>
              <a:r>
                <a:rPr lang="tr-TR" sz="1100" b="1" dirty="0">
                  <a:solidFill>
                    <a:srgbClr val="C0504D">
                      <a:lumMod val="75000"/>
                    </a:srgbClr>
                  </a:solidFill>
                  <a:latin typeface="Arial Narrow"/>
                </a:rPr>
                <a:t> alan</a:t>
              </a: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xmlns="" id="{C4813CFF-BE92-F1C3-8ECD-296968CB5782}"/>
                </a:ext>
              </a:extLst>
            </p:cNvPr>
            <p:cNvSpPr txBox="1"/>
            <p:nvPr/>
          </p:nvSpPr>
          <p:spPr>
            <a:xfrm>
              <a:off x="4837983" y="2561390"/>
              <a:ext cx="1736952" cy="394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100" b="1" dirty="0">
                  <a:solidFill>
                    <a:srgbClr val="C0504D">
                      <a:lumMod val="75000"/>
                    </a:srgbClr>
                  </a:solidFill>
                  <a:latin typeface="Arial Narrow"/>
                </a:rPr>
                <a:t>Ekstravasküler alan</a:t>
              </a:r>
            </a:p>
          </p:txBody>
        </p: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xmlns="" id="{82F589D8-8A43-99F7-C251-88061218ABF7}"/>
                </a:ext>
              </a:extLst>
            </p:cNvPr>
            <p:cNvSpPr txBox="1"/>
            <p:nvPr/>
          </p:nvSpPr>
          <p:spPr>
            <a:xfrm>
              <a:off x="1973364" y="5156195"/>
              <a:ext cx="1364864" cy="3829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050" b="1" dirty="0">
                  <a:solidFill>
                    <a:srgbClr val="3B3B3B"/>
                  </a:solidFill>
                  <a:latin typeface="Arial Narrow"/>
                </a:rPr>
                <a:t>Dolaşımdaki FIX</a:t>
              </a:r>
            </a:p>
          </p:txBody>
        </p:sp>
        <p:sp>
          <p:nvSpPr>
            <p:cNvPr id="19" name="TextBox 1">
              <a:extLst>
                <a:ext uri="{FF2B5EF4-FFF2-40B4-BE49-F238E27FC236}">
                  <a16:creationId xmlns:a16="http://schemas.microsoft.com/office/drawing/2014/main" xmlns="" id="{74A0435D-76D9-F3FA-CE19-4A7C1EB6C94D}"/>
                </a:ext>
              </a:extLst>
            </p:cNvPr>
            <p:cNvSpPr txBox="1"/>
            <p:nvPr/>
          </p:nvSpPr>
          <p:spPr>
            <a:xfrm>
              <a:off x="3761570" y="5298697"/>
              <a:ext cx="1510829" cy="626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050" b="1" dirty="0">
                  <a:solidFill>
                    <a:srgbClr val="3B3B3B"/>
                  </a:solidFill>
                  <a:latin typeface="Arial Narrow"/>
                </a:rPr>
                <a:t>Bir kan damarının </a:t>
              </a:r>
            </a:p>
            <a:p>
              <a:pPr algn="ctr"/>
              <a:r>
                <a:rPr lang="tr-TR" sz="1050" b="1" dirty="0">
                  <a:solidFill>
                    <a:srgbClr val="3B3B3B"/>
                  </a:solidFill>
                  <a:latin typeface="Arial Narrow"/>
                </a:rPr>
                <a:t>çapraz kesiti</a:t>
              </a:r>
            </a:p>
          </p:txBody>
        </p:sp>
        <p:sp>
          <p:nvSpPr>
            <p:cNvPr id="20" name="TextBox 1">
              <a:extLst>
                <a:ext uri="{FF2B5EF4-FFF2-40B4-BE49-F238E27FC236}">
                  <a16:creationId xmlns:a16="http://schemas.microsoft.com/office/drawing/2014/main" xmlns="" id="{DEFB9395-791C-A6B5-D2E6-00972524A782}"/>
                </a:ext>
              </a:extLst>
            </p:cNvPr>
            <p:cNvSpPr txBox="1"/>
            <p:nvPr/>
          </p:nvSpPr>
          <p:spPr>
            <a:xfrm>
              <a:off x="5322021" y="5156194"/>
              <a:ext cx="2194108" cy="382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050" b="1" dirty="0">
                  <a:solidFill>
                    <a:srgbClr val="3B3B3B"/>
                  </a:solidFill>
                  <a:latin typeface="Arial Narrow"/>
                </a:rPr>
                <a:t>Tip IV kolajene bağlayan FIX</a:t>
              </a:r>
            </a:p>
          </p:txBody>
        </p:sp>
      </p:grpSp>
      <p:sp>
        <p:nvSpPr>
          <p:cNvPr id="28" name="TextBox 13">
            <a:extLst>
              <a:ext uri="{FF2B5EF4-FFF2-40B4-BE49-F238E27FC236}">
                <a16:creationId xmlns:a16="http://schemas.microsoft.com/office/drawing/2014/main" xmlns="" id="{5041BCA4-22EF-B484-C0F5-42D8310E4650}"/>
              </a:ext>
            </a:extLst>
          </p:cNvPr>
          <p:cNvSpPr txBox="1"/>
          <p:nvPr/>
        </p:nvSpPr>
        <p:spPr>
          <a:xfrm>
            <a:off x="5862009" y="1358920"/>
            <a:ext cx="6072337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FIX’in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 başlangıçta dolaşımdan hızlı kaybı, vasküler </a:t>
            </a:r>
            <a:r>
              <a:rPr lang="tr-TR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endoltelde</a:t>
            </a: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 tip IV kolajene bağlanmasıyla ilişkilidir</a:t>
            </a:r>
            <a:endParaRPr lang="tr-TR" baseline="30000" dirty="0">
              <a:solidFill>
                <a:prstClr val="black">
                  <a:lumMod val="75000"/>
                  <a:lumOff val="25000"/>
                </a:prstClr>
              </a:solidFill>
              <a:latin typeface="Arial Narrow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  <a:latin typeface="Arial Narrow"/>
              </a:rPr>
              <a:t>Dolaşımdan erken </a:t>
            </a:r>
            <a:r>
              <a:rPr lang="tr-TR" dirty="0" err="1">
                <a:solidFill>
                  <a:prstClr val="black"/>
                </a:solidFill>
                <a:latin typeface="Arial Narrow"/>
              </a:rPr>
              <a:t>klirensini</a:t>
            </a:r>
            <a:r>
              <a:rPr lang="tr-TR" dirty="0">
                <a:solidFill>
                  <a:prstClr val="black"/>
                </a:solidFill>
                <a:latin typeface="Arial Narrow"/>
              </a:rPr>
              <a:t> engeller</a:t>
            </a:r>
          </a:p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  <a:latin typeface="Arial Narrow"/>
              </a:rPr>
              <a:t>Daha uzun süreli bir FIX yarılanma ömrü sağlar </a:t>
            </a:r>
          </a:p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 err="1">
                <a:solidFill>
                  <a:prstClr val="black"/>
                </a:solidFill>
                <a:latin typeface="Arial Narrow"/>
              </a:rPr>
              <a:t>Mikrokanamalardan</a:t>
            </a:r>
            <a:r>
              <a:rPr lang="tr-TR" dirty="0">
                <a:solidFill>
                  <a:prstClr val="black"/>
                </a:solidFill>
                <a:latin typeface="Arial Narrow"/>
              </a:rPr>
              <a:t> korur </a:t>
            </a:r>
          </a:p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/>
                </a:solidFill>
                <a:latin typeface="Arial Narrow"/>
              </a:rPr>
              <a:t>Damar hasarının olduğu optimal yerde lokalize</a:t>
            </a:r>
          </a:p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Düşük moleküler ağırlıklı (55kDa) serbest bir molekül olan FIX, plazmadan ekstravasküler boşluğa hızlıca göç edebilir ve sonrasında eliminasyon için tekrar plazmaya yeniden dağılabilir.</a:t>
            </a:r>
            <a:r>
              <a:rPr lang="tr-TR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4,5</a:t>
            </a:r>
          </a:p>
          <a:p>
            <a:pPr marL="342900" indent="-342900">
              <a:lnSpc>
                <a:spcPct val="150000"/>
              </a:lnSpc>
              <a:buClr>
                <a:srgbClr val="60C8C1"/>
              </a:buClr>
              <a:buFont typeface="Wingdings" panose="05000000000000000000" pitchFamily="2" charset="2"/>
              <a:buChar char="§"/>
            </a:pPr>
            <a:r>
              <a:rPr lang="tr-TR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Kanama bölgesindeki belirli doku hedeflerine FIX dağılımı, bu dokuları daha verimli hemostaz için hazırlayabilir.</a:t>
            </a:r>
            <a:r>
              <a:rPr lang="tr-TR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/>
                <a:ea typeface="Roboto" panose="02000000000000000000" pitchFamily="2" charset="0"/>
                <a:cs typeface="Calibri" panose="020F0502020204030204" pitchFamily="34" charset="0"/>
              </a:rPr>
              <a:t>6</a:t>
            </a:r>
            <a:endParaRPr lang="en-US" baseline="30000" dirty="0">
              <a:solidFill>
                <a:prstClr val="black">
                  <a:lumMod val="75000"/>
                  <a:lumOff val="25000"/>
                </a:prstClr>
              </a:solidFill>
              <a:latin typeface="Arial Narrow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60C8C1"/>
              </a:buClr>
              <a:buFont typeface="Wingdings" panose="05000000000000000000" pitchFamily="2" charset="2"/>
              <a:buChar char="§"/>
            </a:pPr>
            <a:endParaRPr lang="en-US" sz="2000" baseline="30000" dirty="0">
              <a:solidFill>
                <a:prstClr val="black">
                  <a:lumMod val="75000"/>
                  <a:lumOff val="25000"/>
                </a:prstClr>
              </a:solidFill>
              <a:latin typeface="Arial Narrow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60C8C1"/>
              </a:buClr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Arial Narrow"/>
            </a:endParaRPr>
          </a:p>
          <a:p>
            <a:pPr marL="342900" indent="-342900">
              <a:buClr>
                <a:srgbClr val="60C8C1"/>
              </a:buClr>
              <a:buFont typeface="Wingdings" panose="05000000000000000000" pitchFamily="2" charset="2"/>
              <a:buChar char="§"/>
            </a:pPr>
            <a:endParaRPr lang="tr-TR" sz="2000" dirty="0">
              <a:solidFill>
                <a:prstClr val="black"/>
              </a:solidFill>
              <a:latin typeface="Arial Narrow"/>
            </a:endParaRPr>
          </a:p>
          <a:p>
            <a:pPr marL="342900" indent="-342900">
              <a:buClr>
                <a:srgbClr val="60C8C1"/>
              </a:buClr>
              <a:buFont typeface="Wingdings" panose="05000000000000000000" pitchFamily="2" charset="2"/>
              <a:buChar char="§"/>
            </a:pPr>
            <a:endParaRPr lang="tr-TR" sz="2000" baseline="30000" dirty="0">
              <a:solidFill>
                <a:prstClr val="black"/>
              </a:solidFill>
              <a:latin typeface="Arial Narrow"/>
            </a:endParaRPr>
          </a:p>
          <a:p>
            <a:pPr marL="342900" indent="-342900">
              <a:buClr>
                <a:srgbClr val="60C8C1"/>
              </a:buClr>
              <a:buFont typeface="Wingdings" panose="05000000000000000000" pitchFamily="2" charset="2"/>
              <a:buChar char="§"/>
            </a:pPr>
            <a:endParaRPr lang="en-US" sz="2000" baseline="30000" dirty="0">
              <a:solidFill>
                <a:prstClr val="black">
                  <a:lumMod val="75000"/>
                  <a:lumOff val="25000"/>
                </a:prstClr>
              </a:solidFill>
              <a:latin typeface="Arial Narrow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7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Yuvarlatılmış Dikdörtgen">
            <a:extLst>
              <a:ext uri="{FF2B5EF4-FFF2-40B4-BE49-F238E27FC236}">
                <a16:creationId xmlns:a16="http://schemas.microsoft.com/office/drawing/2014/main" xmlns="" id="{52FA73A6-00EB-E632-B2E6-8A6F52CA08EF}"/>
              </a:ext>
            </a:extLst>
          </p:cNvPr>
          <p:cNvSpPr/>
          <p:nvPr/>
        </p:nvSpPr>
        <p:spPr>
          <a:xfrm>
            <a:off x="926510" y="3132584"/>
            <a:ext cx="3240360" cy="1008112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Periferal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kompartman</a:t>
            </a:r>
            <a:endParaRPr kumimoji="0" lang="tr-TR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(protein bağlama)</a:t>
            </a:r>
          </a:p>
        </p:txBody>
      </p:sp>
      <p:sp>
        <p:nvSpPr>
          <p:cNvPr id="3" name="3 Yuvarlatılmış Dikdörtgen">
            <a:extLst>
              <a:ext uri="{FF2B5EF4-FFF2-40B4-BE49-F238E27FC236}">
                <a16:creationId xmlns:a16="http://schemas.microsoft.com/office/drawing/2014/main" xmlns="" id="{491DE9C9-DDFE-6268-DA0F-199D56E1B144}"/>
              </a:ext>
            </a:extLst>
          </p:cNvPr>
          <p:cNvSpPr/>
          <p:nvPr/>
        </p:nvSpPr>
        <p:spPr>
          <a:xfrm>
            <a:off x="4549286" y="3106577"/>
            <a:ext cx="3240360" cy="1008112"/>
          </a:xfrm>
          <a:prstGeom prst="roundRect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Santral </a:t>
            </a: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kompartman</a:t>
            </a:r>
            <a:endParaRPr kumimoji="0" lang="tr-TR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(plazma )</a:t>
            </a:r>
          </a:p>
        </p:txBody>
      </p:sp>
      <p:sp>
        <p:nvSpPr>
          <p:cNvPr id="4" name="4 Yuvarlatılmış Dikdörtgen">
            <a:extLst>
              <a:ext uri="{FF2B5EF4-FFF2-40B4-BE49-F238E27FC236}">
                <a16:creationId xmlns:a16="http://schemas.microsoft.com/office/drawing/2014/main" xmlns="" id="{7DDEA92F-5EA6-5E94-6B50-26060FA78F75}"/>
              </a:ext>
            </a:extLst>
          </p:cNvPr>
          <p:cNvSpPr/>
          <p:nvPr/>
        </p:nvSpPr>
        <p:spPr>
          <a:xfrm>
            <a:off x="8025132" y="3132584"/>
            <a:ext cx="3240360" cy="1008112"/>
          </a:xfrm>
          <a:prstGeom prst="round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Periferal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kompartman</a:t>
            </a:r>
            <a:endParaRPr kumimoji="0" lang="tr-TR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(</a:t>
            </a:r>
            <a:r>
              <a:rPr kumimoji="0" lang="tr-TR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extravasküler</a:t>
            </a:r>
            <a:r>
              <a:rPr kumimoji="0" lang="tr-TR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alan )</a:t>
            </a:r>
          </a:p>
        </p:txBody>
      </p:sp>
      <p:sp>
        <p:nvSpPr>
          <p:cNvPr id="7" name="6 Aşağı Bükülü Ok">
            <a:extLst>
              <a:ext uri="{FF2B5EF4-FFF2-40B4-BE49-F238E27FC236}">
                <a16:creationId xmlns:a16="http://schemas.microsoft.com/office/drawing/2014/main" xmlns="" id="{90FB74C1-12C0-8FDC-CB35-406A391FC5B0}"/>
              </a:ext>
            </a:extLst>
          </p:cNvPr>
          <p:cNvSpPr/>
          <p:nvPr/>
        </p:nvSpPr>
        <p:spPr>
          <a:xfrm flipH="1">
            <a:off x="2289830" y="2177048"/>
            <a:ext cx="2448272" cy="720080"/>
          </a:xfrm>
          <a:prstGeom prst="curvedDownArrow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8" name="8 Aşağı Bükülü Ok">
            <a:extLst>
              <a:ext uri="{FF2B5EF4-FFF2-40B4-BE49-F238E27FC236}">
                <a16:creationId xmlns:a16="http://schemas.microsoft.com/office/drawing/2014/main" xmlns="" id="{52AF362A-EC99-DBC7-1AEB-9F33355EB78D}"/>
              </a:ext>
            </a:extLst>
          </p:cNvPr>
          <p:cNvSpPr/>
          <p:nvPr/>
        </p:nvSpPr>
        <p:spPr>
          <a:xfrm>
            <a:off x="7602046" y="2177048"/>
            <a:ext cx="2448272" cy="720080"/>
          </a:xfrm>
          <a:prstGeom prst="curvedDownArrow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" name="12 Yukarı Bükülü Ok">
            <a:extLst>
              <a:ext uri="{FF2B5EF4-FFF2-40B4-BE49-F238E27FC236}">
                <a16:creationId xmlns:a16="http://schemas.microsoft.com/office/drawing/2014/main" xmlns="" id="{C9EC423C-EFBE-B2DE-6903-A3415D10CF79}"/>
              </a:ext>
            </a:extLst>
          </p:cNvPr>
          <p:cNvSpPr/>
          <p:nvPr/>
        </p:nvSpPr>
        <p:spPr>
          <a:xfrm flipH="1">
            <a:off x="7674054" y="4508232"/>
            <a:ext cx="2376264" cy="720080"/>
          </a:xfrm>
          <a:prstGeom prst="curvedUp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11 Yukarı Bükülü Ok">
            <a:extLst>
              <a:ext uri="{FF2B5EF4-FFF2-40B4-BE49-F238E27FC236}">
                <a16:creationId xmlns:a16="http://schemas.microsoft.com/office/drawing/2014/main" xmlns="" id="{8ABE3C3C-6978-1B4F-C287-1FB5F1DB3127}"/>
              </a:ext>
            </a:extLst>
          </p:cNvPr>
          <p:cNvSpPr/>
          <p:nvPr/>
        </p:nvSpPr>
        <p:spPr>
          <a:xfrm>
            <a:off x="2361838" y="4508232"/>
            <a:ext cx="2376264" cy="720080"/>
          </a:xfrm>
          <a:prstGeom prst="curvedUp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7 Metin kutusu">
            <a:extLst>
              <a:ext uri="{FF2B5EF4-FFF2-40B4-BE49-F238E27FC236}">
                <a16:creationId xmlns:a16="http://schemas.microsoft.com/office/drawing/2014/main" xmlns="" id="{9E935F18-B7B4-F70B-87BD-F9299B1A44D7}"/>
              </a:ext>
            </a:extLst>
          </p:cNvPr>
          <p:cNvSpPr txBox="1"/>
          <p:nvPr/>
        </p:nvSpPr>
        <p:spPr>
          <a:xfrm>
            <a:off x="2174918" y="1633354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tx2"/>
                </a:solidFill>
                <a:latin typeface="Arial Narrow"/>
              </a:rPr>
              <a:t>Faktör IX </a:t>
            </a:r>
            <a:r>
              <a:rPr lang="tr-TR" b="1" dirty="0" err="1">
                <a:solidFill>
                  <a:schemeClr val="tx2"/>
                </a:solidFill>
                <a:latin typeface="Arial Narrow"/>
              </a:rPr>
              <a:t>Distrübisyonu</a:t>
            </a:r>
            <a:r>
              <a:rPr lang="tr-TR" b="1" dirty="0">
                <a:solidFill>
                  <a:schemeClr val="tx2"/>
                </a:solidFill>
                <a:latin typeface="Arial Narrow"/>
              </a:rPr>
              <a:t> </a:t>
            </a:r>
          </a:p>
        </p:txBody>
      </p:sp>
      <p:sp>
        <p:nvSpPr>
          <p:cNvPr id="12" name="7 Metin kutusu">
            <a:extLst>
              <a:ext uri="{FF2B5EF4-FFF2-40B4-BE49-F238E27FC236}">
                <a16:creationId xmlns:a16="http://schemas.microsoft.com/office/drawing/2014/main" xmlns="" id="{FBA58DA2-C15C-8BA0-5773-6F67DF304969}"/>
              </a:ext>
            </a:extLst>
          </p:cNvPr>
          <p:cNvSpPr txBox="1"/>
          <p:nvPr/>
        </p:nvSpPr>
        <p:spPr>
          <a:xfrm>
            <a:off x="7691122" y="1633354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tx2"/>
                </a:solidFill>
                <a:latin typeface="Arial Narrow"/>
              </a:rPr>
              <a:t>Faktör IX </a:t>
            </a:r>
            <a:r>
              <a:rPr lang="tr-TR" b="1" dirty="0" err="1">
                <a:solidFill>
                  <a:schemeClr val="tx2"/>
                </a:solidFill>
                <a:latin typeface="Arial Narrow"/>
              </a:rPr>
              <a:t>Distrübisyonu</a:t>
            </a:r>
            <a:r>
              <a:rPr lang="tr-TR" b="1" dirty="0">
                <a:solidFill>
                  <a:schemeClr val="tx2"/>
                </a:solidFill>
                <a:latin typeface="Arial Narrow"/>
              </a:rPr>
              <a:t> </a:t>
            </a:r>
          </a:p>
        </p:txBody>
      </p:sp>
      <p:sp>
        <p:nvSpPr>
          <p:cNvPr id="13" name="13 Metin kutusu">
            <a:extLst>
              <a:ext uri="{FF2B5EF4-FFF2-40B4-BE49-F238E27FC236}">
                <a16:creationId xmlns:a16="http://schemas.microsoft.com/office/drawing/2014/main" xmlns="" id="{908E52E4-9F44-785C-870A-AC0BAE5DEFF7}"/>
              </a:ext>
            </a:extLst>
          </p:cNvPr>
          <p:cNvSpPr txBox="1"/>
          <p:nvPr/>
        </p:nvSpPr>
        <p:spPr>
          <a:xfrm>
            <a:off x="2782838" y="544522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chemeClr val="tx2"/>
                </a:solidFill>
                <a:latin typeface="Arial Narrow"/>
              </a:rPr>
              <a:t>Redistrübisyon</a:t>
            </a:r>
            <a:endParaRPr lang="tr-TR" b="1" dirty="0">
              <a:solidFill>
                <a:schemeClr val="tx2"/>
              </a:solidFill>
              <a:latin typeface="Arial Narrow"/>
            </a:endParaRPr>
          </a:p>
        </p:txBody>
      </p:sp>
      <p:sp>
        <p:nvSpPr>
          <p:cNvPr id="14" name="13 Metin kutusu">
            <a:extLst>
              <a:ext uri="{FF2B5EF4-FFF2-40B4-BE49-F238E27FC236}">
                <a16:creationId xmlns:a16="http://schemas.microsoft.com/office/drawing/2014/main" xmlns="" id="{F9377F43-2961-078D-FA59-B692163A022D}"/>
              </a:ext>
            </a:extLst>
          </p:cNvPr>
          <p:cNvSpPr txBox="1"/>
          <p:nvPr/>
        </p:nvSpPr>
        <p:spPr>
          <a:xfrm>
            <a:off x="8175062" y="543810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Redistrübisyon</a:t>
            </a:r>
            <a:endParaRPr lang="tr-TR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15 Metin kutusu">
            <a:extLst>
              <a:ext uri="{FF2B5EF4-FFF2-40B4-BE49-F238E27FC236}">
                <a16:creationId xmlns:a16="http://schemas.microsoft.com/office/drawing/2014/main" xmlns="" id="{1D280765-0FE7-DB73-F352-02F0D46EDE96}"/>
              </a:ext>
            </a:extLst>
          </p:cNvPr>
          <p:cNvSpPr txBox="1"/>
          <p:nvPr/>
        </p:nvSpPr>
        <p:spPr>
          <a:xfrm>
            <a:off x="4981710" y="1678245"/>
            <a:ext cx="251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tx2"/>
                </a:solidFill>
              </a:rPr>
              <a:t>Faktör </a:t>
            </a:r>
            <a:r>
              <a:rPr lang="tr-TR" sz="2400" b="1" dirty="0" err="1">
                <a:solidFill>
                  <a:schemeClr val="tx2"/>
                </a:solidFill>
              </a:rPr>
              <a:t>İnfüzyonu</a:t>
            </a:r>
            <a:endParaRPr lang="tr-TR" sz="2400" b="1" dirty="0">
              <a:solidFill>
                <a:schemeClr val="tx2"/>
              </a:solidFill>
            </a:endParaRPr>
          </a:p>
        </p:txBody>
      </p:sp>
      <p:sp>
        <p:nvSpPr>
          <p:cNvPr id="16" name="18 Metin kutusu">
            <a:extLst>
              <a:ext uri="{FF2B5EF4-FFF2-40B4-BE49-F238E27FC236}">
                <a16:creationId xmlns:a16="http://schemas.microsoft.com/office/drawing/2014/main" xmlns="" id="{713FE79A-5F75-0F0C-9269-412E63A5AED8}"/>
              </a:ext>
            </a:extLst>
          </p:cNvPr>
          <p:cNvSpPr txBox="1"/>
          <p:nvPr/>
        </p:nvSpPr>
        <p:spPr>
          <a:xfrm>
            <a:off x="5423646" y="5352891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chemeClr val="tx2"/>
                </a:solidFill>
                <a:latin typeface="Arial Narrow"/>
              </a:rPr>
              <a:t>Eliminasyon</a:t>
            </a:r>
          </a:p>
        </p:txBody>
      </p:sp>
      <p:sp>
        <p:nvSpPr>
          <p:cNvPr id="17" name="16 Aşağı Ok">
            <a:extLst>
              <a:ext uri="{FF2B5EF4-FFF2-40B4-BE49-F238E27FC236}">
                <a16:creationId xmlns:a16="http://schemas.microsoft.com/office/drawing/2014/main" xmlns="" id="{DE1B58D6-251A-6A4B-A930-0AF6B524B304}"/>
              </a:ext>
            </a:extLst>
          </p:cNvPr>
          <p:cNvSpPr/>
          <p:nvPr/>
        </p:nvSpPr>
        <p:spPr>
          <a:xfrm>
            <a:off x="6063071" y="2177048"/>
            <a:ext cx="175169" cy="77738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xmlns="" id="{B02F8DC4-A69F-A118-4A08-979D0A0D4A1C}"/>
              </a:ext>
            </a:extLst>
          </p:cNvPr>
          <p:cNvSpPr txBox="1"/>
          <p:nvPr/>
        </p:nvSpPr>
        <p:spPr>
          <a:xfrm>
            <a:off x="423847" y="804153"/>
            <a:ext cx="4717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Üç </a:t>
            </a:r>
            <a:r>
              <a:rPr lang="tr-TR" sz="3000" b="1" dirty="0" err="1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Kompartmanlı</a:t>
            </a:r>
            <a:r>
              <a:rPr lang="tr-TR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F</a:t>
            </a:r>
            <a:r>
              <a:rPr lang="tr-TR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K</a:t>
            </a:r>
            <a:r>
              <a:rPr lang="en-US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tr-TR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Modeli</a:t>
            </a:r>
            <a:r>
              <a:rPr lang="en-US" sz="3000" b="1" dirty="0">
                <a:solidFill>
                  <a:srgbClr val="F6C08A">
                    <a:lumMod val="75000"/>
                  </a:srgbClr>
                </a:solidFill>
                <a:latin typeface="Calibri" panose="020F0502020204030204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endParaRPr lang="en-US" sz="3000" b="1" baseline="30000" dirty="0">
              <a:solidFill>
                <a:srgbClr val="F6C08A">
                  <a:lumMod val="75000"/>
                </a:srgbClr>
              </a:solidFill>
              <a:latin typeface="Calibri" panose="020F0502020204030204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16 Aşağı Ok">
            <a:extLst>
              <a:ext uri="{FF2B5EF4-FFF2-40B4-BE49-F238E27FC236}">
                <a16:creationId xmlns:a16="http://schemas.microsoft.com/office/drawing/2014/main" xmlns="" id="{E5BC337F-1812-19E5-3C92-79A72D2F73BB}"/>
              </a:ext>
            </a:extLst>
          </p:cNvPr>
          <p:cNvSpPr/>
          <p:nvPr/>
        </p:nvSpPr>
        <p:spPr>
          <a:xfrm>
            <a:off x="6081881" y="4314168"/>
            <a:ext cx="175169" cy="777389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3" name="19 Dikdörtgen">
            <a:extLst>
              <a:ext uri="{FF2B5EF4-FFF2-40B4-BE49-F238E27FC236}">
                <a16:creationId xmlns:a16="http://schemas.microsoft.com/office/drawing/2014/main" xmlns="" id="{4AABFBF3-1856-CC20-B0C8-C035E934AC1D}"/>
              </a:ext>
            </a:extLst>
          </p:cNvPr>
          <p:cNvSpPr/>
          <p:nvPr/>
        </p:nvSpPr>
        <p:spPr>
          <a:xfrm>
            <a:off x="5333794" y="6377751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 Narrow"/>
              </a:rPr>
              <a:t>Adapted from </a:t>
            </a:r>
            <a:r>
              <a:rPr lang="en-US" sz="800" dirty="0" err="1">
                <a:solidFill>
                  <a:prstClr val="black"/>
                </a:solidFill>
                <a:latin typeface="Arial Narrow"/>
              </a:rPr>
              <a:t>Iorio</a:t>
            </a:r>
            <a:r>
              <a:rPr lang="en-US" sz="800" dirty="0">
                <a:solidFill>
                  <a:prstClr val="black"/>
                </a:solidFill>
                <a:latin typeface="Arial Narrow"/>
              </a:rPr>
              <a:t>, et al. </a:t>
            </a:r>
            <a:r>
              <a:rPr lang="en-US" sz="800" i="1" dirty="0" err="1">
                <a:solidFill>
                  <a:prstClr val="black"/>
                </a:solidFill>
                <a:latin typeface="Arial Narrow"/>
              </a:rPr>
              <a:t>Thromb</a:t>
            </a:r>
            <a:r>
              <a:rPr lang="en-US" sz="800" i="1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en-US" sz="800" i="1" dirty="0" err="1">
                <a:solidFill>
                  <a:prstClr val="black"/>
                </a:solidFill>
                <a:latin typeface="Arial Narrow"/>
              </a:rPr>
              <a:t>Haemost</a:t>
            </a:r>
            <a:r>
              <a:rPr lang="en-US" sz="800" i="1" dirty="0">
                <a:solidFill>
                  <a:prstClr val="black"/>
                </a:solidFill>
                <a:latin typeface="Arial Narrow"/>
              </a:rPr>
              <a:t>.</a:t>
            </a:r>
            <a:r>
              <a:rPr lang="en-US" sz="800" dirty="0">
                <a:solidFill>
                  <a:prstClr val="black"/>
                </a:solidFill>
                <a:latin typeface="Arial Narrow"/>
              </a:rPr>
              <a:t> 2017.</a:t>
            </a:r>
          </a:p>
          <a:p>
            <a:r>
              <a:rPr lang="en-US" sz="800" dirty="0">
                <a:solidFill>
                  <a:prstClr val="black"/>
                </a:solidFill>
                <a:latin typeface="Arial Narrow"/>
              </a:rPr>
              <a:t/>
            </a:r>
            <a:br>
              <a:rPr lang="en-US" sz="800" dirty="0">
                <a:solidFill>
                  <a:prstClr val="black"/>
                </a:solidFill>
                <a:latin typeface="Arial Narrow"/>
              </a:rPr>
            </a:br>
            <a:endParaRPr lang="tr-TR" sz="800" dirty="0">
              <a:solidFill>
                <a:prstClr val="black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5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DB942534-428D-A2F4-6938-571BE546838E}"/>
              </a:ext>
            </a:extLst>
          </p:cNvPr>
          <p:cNvSpPr txBox="1">
            <a:spLocks/>
          </p:cNvSpPr>
          <p:nvPr/>
        </p:nvSpPr>
        <p:spPr>
          <a:xfrm>
            <a:off x="2162544" y="1416148"/>
            <a:ext cx="8678176" cy="456848"/>
          </a:xfrm>
          <a:prstGeom prst="rect">
            <a:avLst/>
          </a:prstGeom>
        </p:spPr>
        <p:txBody>
          <a:bodyPr wrap="square" lIns="0" tIns="1066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660">
              <a:spcBef>
                <a:spcPts val="84"/>
              </a:spcBef>
              <a:defRPr/>
            </a:pPr>
            <a:r>
              <a:rPr lang="tr-TR" sz="3200" b="1" spc="-13" dirty="0">
                <a:solidFill>
                  <a:schemeClr val="tx2"/>
                </a:solidFill>
              </a:rPr>
              <a:t>FIX Ekstravasküler Deposunun Potansiyel Etkisi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xmlns="" id="{C3987CAB-E504-48AB-5FF9-38813D1A54ED}"/>
              </a:ext>
            </a:extLst>
          </p:cNvPr>
          <p:cNvSpPr>
            <a:spLocks/>
          </p:cNvSpPr>
          <p:nvPr/>
        </p:nvSpPr>
        <p:spPr bwMode="auto">
          <a:xfrm>
            <a:off x="2408078" y="2254286"/>
            <a:ext cx="7542818" cy="1017587"/>
          </a:xfrm>
          <a:custGeom>
            <a:avLst/>
            <a:gdLst>
              <a:gd name="T0" fmla="*/ 3115996 w 7543800"/>
              <a:gd name="T1" fmla="*/ 0 h 946785"/>
              <a:gd name="T2" fmla="*/ 66545 w 7543800"/>
              <a:gd name="T3" fmla="*/ 0 h 946785"/>
              <a:gd name="T4" fmla="*/ 45511 w 7543800"/>
              <a:gd name="T5" fmla="*/ 9981 h 946785"/>
              <a:gd name="T6" fmla="*/ 27245 w 7543800"/>
              <a:gd name="T7" fmla="*/ 37782 h 946785"/>
              <a:gd name="T8" fmla="*/ 12840 w 7543800"/>
              <a:gd name="T9" fmla="*/ 80171 h 946785"/>
              <a:gd name="T10" fmla="*/ 3392 w 7543800"/>
              <a:gd name="T11" fmla="*/ 133930 h 946785"/>
              <a:gd name="T12" fmla="*/ 0 w 7543800"/>
              <a:gd name="T13" fmla="*/ 195834 h 946785"/>
              <a:gd name="T14" fmla="*/ 0 w 7543800"/>
              <a:gd name="T15" fmla="*/ 979165 h 946785"/>
              <a:gd name="T16" fmla="*/ 3392 w 7543800"/>
              <a:gd name="T17" fmla="*/ 1041067 h 946785"/>
              <a:gd name="T18" fmla="*/ 12840 w 7543800"/>
              <a:gd name="T19" fmla="*/ 1094825 h 946785"/>
              <a:gd name="T20" fmla="*/ 27245 w 7543800"/>
              <a:gd name="T21" fmla="*/ 1137216 h 946785"/>
              <a:gd name="T22" fmla="*/ 45511 w 7543800"/>
              <a:gd name="T23" fmla="*/ 1165015 h 946785"/>
              <a:gd name="T24" fmla="*/ 66545 w 7543800"/>
              <a:gd name="T25" fmla="*/ 1174997 h 946785"/>
              <a:gd name="T26" fmla="*/ 3115996 w 7543800"/>
              <a:gd name="T27" fmla="*/ 1174997 h 946785"/>
              <a:gd name="T28" fmla="*/ 3137031 w 7543800"/>
              <a:gd name="T29" fmla="*/ 1165015 h 946785"/>
              <a:gd name="T30" fmla="*/ 3155299 w 7543800"/>
              <a:gd name="T31" fmla="*/ 1137216 h 946785"/>
              <a:gd name="T32" fmla="*/ 3169702 w 7543800"/>
              <a:gd name="T33" fmla="*/ 1094825 h 946785"/>
              <a:gd name="T34" fmla="*/ 3179149 w 7543800"/>
              <a:gd name="T35" fmla="*/ 1041067 h 946785"/>
              <a:gd name="T36" fmla="*/ 3182542 w 7543800"/>
              <a:gd name="T37" fmla="*/ 979165 h 946785"/>
              <a:gd name="T38" fmla="*/ 3182542 w 7543800"/>
              <a:gd name="T39" fmla="*/ 195834 h 946785"/>
              <a:gd name="T40" fmla="*/ 3179149 w 7543800"/>
              <a:gd name="T41" fmla="*/ 133930 h 946785"/>
              <a:gd name="T42" fmla="*/ 3169702 w 7543800"/>
              <a:gd name="T43" fmla="*/ 80171 h 946785"/>
              <a:gd name="T44" fmla="*/ 3155299 w 7543800"/>
              <a:gd name="T45" fmla="*/ 37782 h 946785"/>
              <a:gd name="T46" fmla="*/ 3137031 w 7543800"/>
              <a:gd name="T47" fmla="*/ 9981 h 946785"/>
              <a:gd name="T48" fmla="*/ 3115996 w 7543800"/>
              <a:gd name="T49" fmla="*/ 0 h 9467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43800"/>
              <a:gd name="T76" fmla="*/ 0 h 946785"/>
              <a:gd name="T77" fmla="*/ 7543800 w 7543800"/>
              <a:gd name="T78" fmla="*/ 946785 h 9467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43800" h="946785">
                <a:moveTo>
                  <a:pt x="7386066" y="0"/>
                </a:moveTo>
                <a:lnTo>
                  <a:pt x="157734" y="0"/>
                </a:lnTo>
                <a:lnTo>
                  <a:pt x="107879" y="8040"/>
                </a:lnTo>
                <a:lnTo>
                  <a:pt x="64580" y="30431"/>
                </a:lnTo>
                <a:lnTo>
                  <a:pt x="30434" y="64574"/>
                </a:lnTo>
                <a:lnTo>
                  <a:pt x="8041" y="107874"/>
                </a:lnTo>
                <a:lnTo>
                  <a:pt x="0" y="157734"/>
                </a:lnTo>
                <a:lnTo>
                  <a:pt x="0" y="788670"/>
                </a:lnTo>
                <a:lnTo>
                  <a:pt x="8041" y="838529"/>
                </a:lnTo>
                <a:lnTo>
                  <a:pt x="30434" y="881829"/>
                </a:lnTo>
                <a:lnTo>
                  <a:pt x="64580" y="915972"/>
                </a:lnTo>
                <a:lnTo>
                  <a:pt x="107879" y="938363"/>
                </a:lnTo>
                <a:lnTo>
                  <a:pt x="157734" y="946403"/>
                </a:lnTo>
                <a:lnTo>
                  <a:pt x="7386066" y="946403"/>
                </a:lnTo>
                <a:lnTo>
                  <a:pt x="7435925" y="938363"/>
                </a:lnTo>
                <a:lnTo>
                  <a:pt x="7479225" y="915972"/>
                </a:lnTo>
                <a:lnTo>
                  <a:pt x="7513368" y="881829"/>
                </a:lnTo>
                <a:lnTo>
                  <a:pt x="7535759" y="838529"/>
                </a:lnTo>
                <a:lnTo>
                  <a:pt x="7543800" y="788670"/>
                </a:lnTo>
                <a:lnTo>
                  <a:pt x="7543800" y="157734"/>
                </a:lnTo>
                <a:lnTo>
                  <a:pt x="7535759" y="107874"/>
                </a:lnTo>
                <a:lnTo>
                  <a:pt x="7513368" y="64574"/>
                </a:lnTo>
                <a:lnTo>
                  <a:pt x="7479225" y="30431"/>
                </a:lnTo>
                <a:lnTo>
                  <a:pt x="7435925" y="8040"/>
                </a:lnTo>
                <a:lnTo>
                  <a:pt x="7386066" y="0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9525" marR="0" lvl="0" indent="0" algn="ctr" defTabSz="914400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FIX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’un </a:t>
            </a:r>
            <a:r>
              <a:rPr kumimoji="0" lang="tr-TR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kollajen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IV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’e</a:t>
            </a: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bağlanması, hemostatik olarak işlevsel konumda daha uzun süreli bir ekstravasküler FIX rezervuarı sağlar.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</a:t>
            </a:r>
            <a:endParaRPr kumimoji="0" lang="tr-TR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xmlns="" id="{F7ADBAAA-5055-06A5-DCF4-50AB4205A69D}"/>
              </a:ext>
            </a:extLst>
          </p:cNvPr>
          <p:cNvSpPr>
            <a:spLocks/>
          </p:cNvSpPr>
          <p:nvPr/>
        </p:nvSpPr>
        <p:spPr bwMode="auto">
          <a:xfrm>
            <a:off x="2455902" y="4190024"/>
            <a:ext cx="7542818" cy="1017587"/>
          </a:xfrm>
          <a:custGeom>
            <a:avLst/>
            <a:gdLst>
              <a:gd name="T0" fmla="*/ 3115996 w 7543800"/>
              <a:gd name="T1" fmla="*/ 0 h 946785"/>
              <a:gd name="T2" fmla="*/ 66545 w 7543800"/>
              <a:gd name="T3" fmla="*/ 0 h 946785"/>
              <a:gd name="T4" fmla="*/ 45511 w 7543800"/>
              <a:gd name="T5" fmla="*/ 9981 h 946785"/>
              <a:gd name="T6" fmla="*/ 27245 w 7543800"/>
              <a:gd name="T7" fmla="*/ 37782 h 946785"/>
              <a:gd name="T8" fmla="*/ 12840 w 7543800"/>
              <a:gd name="T9" fmla="*/ 80171 h 946785"/>
              <a:gd name="T10" fmla="*/ 3392 w 7543800"/>
              <a:gd name="T11" fmla="*/ 133930 h 946785"/>
              <a:gd name="T12" fmla="*/ 0 w 7543800"/>
              <a:gd name="T13" fmla="*/ 195834 h 946785"/>
              <a:gd name="T14" fmla="*/ 0 w 7543800"/>
              <a:gd name="T15" fmla="*/ 979165 h 946785"/>
              <a:gd name="T16" fmla="*/ 3392 w 7543800"/>
              <a:gd name="T17" fmla="*/ 1041067 h 946785"/>
              <a:gd name="T18" fmla="*/ 12840 w 7543800"/>
              <a:gd name="T19" fmla="*/ 1094825 h 946785"/>
              <a:gd name="T20" fmla="*/ 27245 w 7543800"/>
              <a:gd name="T21" fmla="*/ 1137216 h 946785"/>
              <a:gd name="T22" fmla="*/ 45511 w 7543800"/>
              <a:gd name="T23" fmla="*/ 1165015 h 946785"/>
              <a:gd name="T24" fmla="*/ 66545 w 7543800"/>
              <a:gd name="T25" fmla="*/ 1174997 h 946785"/>
              <a:gd name="T26" fmla="*/ 3115996 w 7543800"/>
              <a:gd name="T27" fmla="*/ 1174997 h 946785"/>
              <a:gd name="T28" fmla="*/ 3137031 w 7543800"/>
              <a:gd name="T29" fmla="*/ 1165015 h 946785"/>
              <a:gd name="T30" fmla="*/ 3155299 w 7543800"/>
              <a:gd name="T31" fmla="*/ 1137216 h 946785"/>
              <a:gd name="T32" fmla="*/ 3169702 w 7543800"/>
              <a:gd name="T33" fmla="*/ 1094825 h 946785"/>
              <a:gd name="T34" fmla="*/ 3179149 w 7543800"/>
              <a:gd name="T35" fmla="*/ 1041067 h 946785"/>
              <a:gd name="T36" fmla="*/ 3182542 w 7543800"/>
              <a:gd name="T37" fmla="*/ 979165 h 946785"/>
              <a:gd name="T38" fmla="*/ 3182542 w 7543800"/>
              <a:gd name="T39" fmla="*/ 195834 h 946785"/>
              <a:gd name="T40" fmla="*/ 3179149 w 7543800"/>
              <a:gd name="T41" fmla="*/ 133930 h 946785"/>
              <a:gd name="T42" fmla="*/ 3169702 w 7543800"/>
              <a:gd name="T43" fmla="*/ 80171 h 946785"/>
              <a:gd name="T44" fmla="*/ 3155299 w 7543800"/>
              <a:gd name="T45" fmla="*/ 37782 h 946785"/>
              <a:gd name="T46" fmla="*/ 3137031 w 7543800"/>
              <a:gd name="T47" fmla="*/ 9981 h 946785"/>
              <a:gd name="T48" fmla="*/ 3115996 w 7543800"/>
              <a:gd name="T49" fmla="*/ 0 h 94678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543800"/>
              <a:gd name="T76" fmla="*/ 0 h 946785"/>
              <a:gd name="T77" fmla="*/ 7543800 w 7543800"/>
              <a:gd name="T78" fmla="*/ 946785 h 94678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543800" h="946785">
                <a:moveTo>
                  <a:pt x="7386066" y="0"/>
                </a:moveTo>
                <a:lnTo>
                  <a:pt x="157734" y="0"/>
                </a:lnTo>
                <a:lnTo>
                  <a:pt x="107879" y="8040"/>
                </a:lnTo>
                <a:lnTo>
                  <a:pt x="64580" y="30431"/>
                </a:lnTo>
                <a:lnTo>
                  <a:pt x="30434" y="64574"/>
                </a:lnTo>
                <a:lnTo>
                  <a:pt x="8041" y="107874"/>
                </a:lnTo>
                <a:lnTo>
                  <a:pt x="0" y="157734"/>
                </a:lnTo>
                <a:lnTo>
                  <a:pt x="0" y="788670"/>
                </a:lnTo>
                <a:lnTo>
                  <a:pt x="8041" y="838529"/>
                </a:lnTo>
                <a:lnTo>
                  <a:pt x="30434" y="881829"/>
                </a:lnTo>
                <a:lnTo>
                  <a:pt x="64580" y="915972"/>
                </a:lnTo>
                <a:lnTo>
                  <a:pt x="107879" y="938363"/>
                </a:lnTo>
                <a:lnTo>
                  <a:pt x="157734" y="946403"/>
                </a:lnTo>
                <a:lnTo>
                  <a:pt x="7386066" y="946403"/>
                </a:lnTo>
                <a:lnTo>
                  <a:pt x="7435925" y="938363"/>
                </a:lnTo>
                <a:lnTo>
                  <a:pt x="7479225" y="915972"/>
                </a:lnTo>
                <a:lnTo>
                  <a:pt x="7513368" y="881829"/>
                </a:lnTo>
                <a:lnTo>
                  <a:pt x="7535759" y="838529"/>
                </a:lnTo>
                <a:lnTo>
                  <a:pt x="7543800" y="788670"/>
                </a:lnTo>
                <a:lnTo>
                  <a:pt x="7543800" y="157734"/>
                </a:lnTo>
                <a:lnTo>
                  <a:pt x="7535759" y="107874"/>
                </a:lnTo>
                <a:lnTo>
                  <a:pt x="7513368" y="64574"/>
                </a:lnTo>
                <a:lnTo>
                  <a:pt x="7479225" y="30431"/>
                </a:lnTo>
                <a:lnTo>
                  <a:pt x="7435925" y="8040"/>
                </a:lnTo>
                <a:lnTo>
                  <a:pt x="7386066" y="0"/>
                </a:lnTo>
                <a:close/>
              </a:path>
            </a:pathLst>
          </a:cu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İnfüze edilen FIX, yarı ömrü ile tahmin edilenden çok daha uzun süre koruma sağlayabilir; bu nedenle enjeksiyondan 7 gün sonra da iyi bir koruma olduğu görülmüştür.</a:t>
            </a:r>
            <a:r>
              <a:rPr kumimoji="0" lang="tr-TR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</a:t>
            </a: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xmlns="" id="{D52F8812-61A7-5FED-DF6F-ED330643046F}"/>
              </a:ext>
            </a:extLst>
          </p:cNvPr>
          <p:cNvSpPr>
            <a:spLocks/>
          </p:cNvSpPr>
          <p:nvPr/>
        </p:nvSpPr>
        <p:spPr bwMode="auto">
          <a:xfrm>
            <a:off x="5772318" y="3441098"/>
            <a:ext cx="909985" cy="579701"/>
          </a:xfrm>
          <a:custGeom>
            <a:avLst/>
            <a:gdLst>
              <a:gd name="T0" fmla="*/ 602754 w 1905000"/>
              <a:gd name="T1" fmla="*/ 0 h 685800"/>
              <a:gd name="T2" fmla="*/ 200918 w 1905000"/>
              <a:gd name="T3" fmla="*/ 0 h 685800"/>
              <a:gd name="T4" fmla="*/ 200918 w 1905000"/>
              <a:gd name="T5" fmla="*/ 340525 h 685800"/>
              <a:gd name="T6" fmla="*/ 0 w 1905000"/>
              <a:gd name="T7" fmla="*/ 340525 h 685800"/>
              <a:gd name="T8" fmla="*/ 401836 w 1905000"/>
              <a:gd name="T9" fmla="*/ 681050 h 685800"/>
              <a:gd name="T10" fmla="*/ 803672 w 1905000"/>
              <a:gd name="T11" fmla="*/ 340525 h 685800"/>
              <a:gd name="T12" fmla="*/ 602754 w 1905000"/>
              <a:gd name="T13" fmla="*/ 340525 h 685800"/>
              <a:gd name="T14" fmla="*/ 602754 w 1905000"/>
              <a:gd name="T15" fmla="*/ 0 h 685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05000"/>
              <a:gd name="T25" fmla="*/ 0 h 685800"/>
              <a:gd name="T26" fmla="*/ 1905000 w 1905000"/>
              <a:gd name="T27" fmla="*/ 685800 h 685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05000" h="685800">
                <a:moveTo>
                  <a:pt x="1428750" y="0"/>
                </a:moveTo>
                <a:lnTo>
                  <a:pt x="476250" y="0"/>
                </a:lnTo>
                <a:lnTo>
                  <a:pt x="476250" y="342900"/>
                </a:lnTo>
                <a:lnTo>
                  <a:pt x="0" y="342900"/>
                </a:lnTo>
                <a:lnTo>
                  <a:pt x="952500" y="685800"/>
                </a:lnTo>
                <a:lnTo>
                  <a:pt x="1905000" y="342900"/>
                </a:lnTo>
                <a:lnTo>
                  <a:pt x="1428750" y="342900"/>
                </a:lnTo>
                <a:lnTo>
                  <a:pt x="142875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tr-TR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366BFBF2-043C-03FA-56E0-73C1929D8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283" y="6431280"/>
            <a:ext cx="4984407" cy="14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8929" rIns="0" bIns="0">
            <a:spAutoFit/>
          </a:bodyPr>
          <a:lstStyle/>
          <a:p>
            <a:pPr marL="11113">
              <a:lnSpc>
                <a:spcPts val="1075"/>
              </a:lnSpc>
              <a:spcBef>
                <a:spcPts val="75"/>
              </a:spcBef>
            </a:pPr>
            <a:r>
              <a:rPr lang="tr-TR" altLang="tr-TR" sz="800" b="1" dirty="0">
                <a:solidFill>
                  <a:srgbClr val="1D1D1B"/>
                </a:solidFill>
                <a:latin typeface="Arial Narrow"/>
              </a:rPr>
              <a:t>Referans: 1. </a:t>
            </a:r>
            <a:r>
              <a:rPr lang="nb-NO" altLang="tr-TR" sz="800" dirty="0">
                <a:solidFill>
                  <a:srgbClr val="1D1D1B"/>
                </a:solidFill>
                <a:latin typeface="Arial Narrow"/>
                <a:ea typeface="Carlito"/>
                <a:cs typeface="Carlito"/>
              </a:rPr>
              <a:t>Feng D, et al. </a:t>
            </a:r>
            <a:r>
              <a:rPr lang="nb-NO" altLang="tr-TR" sz="800" i="1" dirty="0">
                <a:solidFill>
                  <a:srgbClr val="1D1D1B"/>
                </a:solidFill>
                <a:latin typeface="Arial Narrow"/>
                <a:ea typeface="Carlito"/>
                <a:cs typeface="Carlito"/>
              </a:rPr>
              <a:t>J Thromb Haemost </a:t>
            </a:r>
            <a:r>
              <a:rPr lang="nb-NO" altLang="tr-TR" sz="800" dirty="0">
                <a:solidFill>
                  <a:srgbClr val="1D1D1B"/>
                </a:solidFill>
                <a:latin typeface="Arial Narrow"/>
                <a:ea typeface="Carlito"/>
                <a:cs typeface="Carlito"/>
              </a:rPr>
              <a:t>2013;11:2176</a:t>
            </a:r>
            <a:r>
              <a:rPr lang="nb-NO" altLang="tr-TR" sz="800" dirty="0">
                <a:solidFill>
                  <a:srgbClr val="1D1D1B"/>
                </a:solidFill>
                <a:latin typeface="Arial Narrow"/>
              </a:rPr>
              <a:t>–</a:t>
            </a:r>
            <a:r>
              <a:rPr lang="nb-NO" altLang="tr-TR" sz="800" dirty="0">
                <a:solidFill>
                  <a:srgbClr val="1D1D1B"/>
                </a:solidFill>
                <a:latin typeface="Arial Narrow"/>
                <a:ea typeface="Carlito"/>
                <a:cs typeface="Carlito"/>
              </a:rPr>
              <a:t>8</a:t>
            </a:r>
            <a:r>
              <a:rPr lang="nb-NO" altLang="tr-TR" sz="800" dirty="0">
                <a:solidFill>
                  <a:srgbClr val="1D1D1B"/>
                </a:solidFill>
                <a:latin typeface="Carlito"/>
                <a:ea typeface="Carlito"/>
                <a:cs typeface="Carlito"/>
              </a:rPr>
              <a:t>.</a:t>
            </a:r>
            <a:r>
              <a:rPr lang="tr-TR" altLang="tr-TR" sz="800" dirty="0">
                <a:solidFill>
                  <a:srgbClr val="1D1D1B"/>
                </a:solidFill>
                <a:latin typeface="Carlito"/>
                <a:ea typeface="Carlito"/>
                <a:cs typeface="Carlito"/>
              </a:rPr>
              <a:t> 2.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Björkman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S et al.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Eur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J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Clin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prstClr val="black"/>
                </a:solidFill>
                <a:latin typeface="Arial Narrow"/>
              </a:rPr>
              <a:t>Pharmacol</a:t>
            </a:r>
            <a:r>
              <a:rPr lang="tr-TR" sz="800" dirty="0">
                <a:solidFill>
                  <a:prstClr val="black"/>
                </a:solidFill>
                <a:latin typeface="Arial Narrow"/>
              </a:rPr>
              <a:t>. 1994;46(4):325-332 </a:t>
            </a:r>
            <a:endParaRPr lang="nb-NO" altLang="tr-TR" sz="800" dirty="0">
              <a:solidFill>
                <a:srgbClr val="1D1D1B"/>
              </a:solidFill>
              <a:latin typeface="Carlito"/>
              <a:ea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8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9">
            <a:extLst>
              <a:ext uri="{FF2B5EF4-FFF2-40B4-BE49-F238E27FC236}">
                <a16:creationId xmlns:a16="http://schemas.microsoft.com/office/drawing/2014/main" xmlns="" id="{3E6011D9-5F40-F503-0192-6542429E79D8}"/>
              </a:ext>
            </a:extLst>
          </p:cNvPr>
          <p:cNvSpPr txBox="1"/>
          <p:nvPr/>
        </p:nvSpPr>
        <p:spPr>
          <a:xfrm>
            <a:off x="516644" y="6236132"/>
            <a:ext cx="857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b="1" dirty="0">
                <a:solidFill>
                  <a:srgbClr val="000000"/>
                </a:solidFill>
                <a:latin typeface="Arial Narrow"/>
              </a:rPr>
              <a:t>Referanslar: 1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.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Cooley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B, et al.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Prophylactic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efficacy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of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BeneFIX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vs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Alprolix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in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hemophilia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B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mice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. Blood 2016;128(2):286-292. </a:t>
            </a:r>
            <a:r>
              <a:rPr lang="tr-TR" sz="800" b="1" dirty="0">
                <a:solidFill>
                  <a:srgbClr val="000000"/>
                </a:solidFill>
                <a:latin typeface="Arial Narrow"/>
              </a:rPr>
              <a:t>2.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Nazeef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M, et al. New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developments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in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the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management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of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moderate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-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to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-severe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hemophilia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B. J Blood </a:t>
            </a:r>
            <a:r>
              <a:rPr lang="tr-TR" sz="800" dirty="0" err="1">
                <a:solidFill>
                  <a:srgbClr val="000000"/>
                </a:solidFill>
                <a:latin typeface="Arial Narrow"/>
              </a:rPr>
              <a:t>Med</a:t>
            </a:r>
            <a:r>
              <a:rPr lang="tr-TR" sz="800" dirty="0">
                <a:solidFill>
                  <a:srgbClr val="000000"/>
                </a:solidFill>
                <a:latin typeface="Arial Narrow"/>
              </a:rPr>
              <a:t> 2016:7;27-38.</a:t>
            </a:r>
          </a:p>
          <a:p>
            <a:endParaRPr lang="tr-TR" sz="8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xmlns="" id="{13A046B9-6DC5-E1E3-5D82-828AB2B42809}"/>
              </a:ext>
            </a:extLst>
          </p:cNvPr>
          <p:cNvSpPr/>
          <p:nvPr/>
        </p:nvSpPr>
        <p:spPr>
          <a:xfrm>
            <a:off x="1280160" y="1881708"/>
            <a:ext cx="8808720" cy="1178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tr-TR" sz="1800" spc="-15">
                <a:solidFill>
                  <a:schemeClr val="bg1"/>
                </a:solidFill>
                <a:latin typeface="Arial Narrow" panose="020B0606020202030204" pitchFamily="34" charset="0"/>
              </a:rPr>
              <a:t>Ekstravasküler FIX fizyolojik olarak önemli olduğu için dolaşımdaki FIX seviyeleri hemostatik potansiyeli bağımsız olarak öngöremez.</a:t>
            </a:r>
            <a:r>
              <a:rPr lang="tr-TR" sz="1800" spc="-15" baseline="3000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tr-TR" sz="1800" spc="-15" baseline="30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xmlns="" id="{10776110-63A7-3E10-339B-5C59107AF57D}"/>
              </a:ext>
            </a:extLst>
          </p:cNvPr>
          <p:cNvSpPr/>
          <p:nvPr/>
        </p:nvSpPr>
        <p:spPr>
          <a:xfrm>
            <a:off x="2580640" y="3601720"/>
            <a:ext cx="8808720" cy="1178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tr-TR" sz="1800">
                <a:solidFill>
                  <a:schemeClr val="bg1"/>
                </a:solidFill>
                <a:latin typeface="Arial Narrow" panose="020B0606020202030204" pitchFamily="34" charset="0"/>
              </a:rPr>
              <a:t>Ekstravasküler FIX’un hemostatik katkısı, plazma FIX aktivite seviyelerinin, terapötik etkililiği ideal olarak temsil edemeyeceğini düşündürmektedir.</a:t>
            </a:r>
            <a:r>
              <a:rPr lang="tr-TR" sz="1800" baseline="3000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endParaRPr lang="tr-TR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xmlns="" id="{84537BC5-A8F8-1C18-156F-4C7793ECF49C}"/>
              </a:ext>
            </a:extLst>
          </p:cNvPr>
          <p:cNvSpPr/>
          <p:nvPr/>
        </p:nvSpPr>
        <p:spPr>
          <a:xfrm>
            <a:off x="9450324" y="2841790"/>
            <a:ext cx="484632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864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6BBF"/>
      </a:accent1>
      <a:accent2>
        <a:srgbClr val="F6C08A"/>
      </a:accent2>
      <a:accent3>
        <a:srgbClr val="F5CA4A"/>
      </a:accent3>
      <a:accent4>
        <a:srgbClr val="FF8D87"/>
      </a:accent4>
      <a:accent5>
        <a:srgbClr val="965A4B"/>
      </a:accent5>
      <a:accent6>
        <a:srgbClr val="956E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3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2650</Words>
  <Application>Microsoft Office PowerPoint</Application>
  <PresentationFormat>Özel</PresentationFormat>
  <Paragraphs>323</Paragraphs>
  <Slides>37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Office Teması</vt:lpstr>
      <vt:lpstr>Office Theme</vt:lpstr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BeneFIX®  R2Kit kolaylık sunar.1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Turan, Cagla</dc:creator>
  <cp:lastModifiedBy>uzer</cp:lastModifiedBy>
  <cp:revision>4</cp:revision>
  <dcterms:created xsi:type="dcterms:W3CDTF">2025-04-24T08:17:11Z</dcterms:created>
  <dcterms:modified xsi:type="dcterms:W3CDTF">2025-04-25T18:28:54Z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8f72598-90ab-4748-9618-88402b5e95d2_Enabled">
    <vt:lpwstr>true</vt:lpwstr>
  </property>
  <property fmtid="{D5CDD505-2E9C-101B-9397-08002B2CF9AE}" pid="3" name="MSIP_Label_68f72598-90ab-4748-9618-88402b5e95d2_SetDate">
    <vt:lpwstr>2025-04-24T08:17:16Z</vt:lpwstr>
  </property>
  <property fmtid="{D5CDD505-2E9C-101B-9397-08002B2CF9AE}" pid="4" name="MSIP_Label_68f72598-90ab-4748-9618-88402b5e95d2_Method">
    <vt:lpwstr>Privileged</vt:lpwstr>
  </property>
  <property fmtid="{D5CDD505-2E9C-101B-9397-08002B2CF9AE}" pid="5" name="MSIP_Label_68f72598-90ab-4748-9618-88402b5e95d2_Name">
    <vt:lpwstr>68f72598-90ab-4748-9618-88402b5e95d2</vt:lpwstr>
  </property>
  <property fmtid="{D5CDD505-2E9C-101B-9397-08002B2CF9AE}" pid="6" name="MSIP_Label_68f72598-90ab-4748-9618-88402b5e95d2_SiteId">
    <vt:lpwstr>7a916015-20ae-4ad1-9170-eefd915e9272</vt:lpwstr>
  </property>
  <property fmtid="{D5CDD505-2E9C-101B-9397-08002B2CF9AE}" pid="7" name="MSIP_Label_68f72598-90ab-4748-9618-88402b5e95d2_ActionId">
    <vt:lpwstr>79e19cd2-7f13-4ebb-8e34-97fb1776c622</vt:lpwstr>
  </property>
  <property fmtid="{D5CDD505-2E9C-101B-9397-08002B2CF9AE}" pid="8" name="MSIP_Label_68f72598-90ab-4748-9618-88402b5e95d2_ContentBits">
    <vt:lpwstr>0</vt:lpwstr>
  </property>
  <property fmtid="{D5CDD505-2E9C-101B-9397-08002B2CF9AE}" pid="9" name="MSIP_Label_68f72598-90ab-4748-9618-88402b5e95d2_Tag">
    <vt:lpwstr>10, 0, 1, 1</vt:lpwstr>
  </property>
</Properties>
</file>